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4"/>
  </p:notesMasterIdLst>
  <p:sldIdLst>
    <p:sldId id="256" r:id="rId2"/>
    <p:sldId id="271" r:id="rId3"/>
    <p:sldId id="257" r:id="rId4"/>
    <p:sldId id="280" r:id="rId5"/>
    <p:sldId id="281" r:id="rId6"/>
    <p:sldId id="273" r:id="rId7"/>
    <p:sldId id="274" r:id="rId8"/>
    <p:sldId id="260" r:id="rId9"/>
    <p:sldId id="261" r:id="rId10"/>
    <p:sldId id="262" r:id="rId11"/>
    <p:sldId id="264" r:id="rId12"/>
    <p:sldId id="267" r:id="rId13"/>
    <p:sldId id="275" r:id="rId14"/>
    <p:sldId id="282" r:id="rId15"/>
    <p:sldId id="263" r:id="rId16"/>
    <p:sldId id="277" r:id="rId17"/>
    <p:sldId id="272" r:id="rId18"/>
    <p:sldId id="265" r:id="rId19"/>
    <p:sldId id="278" r:id="rId20"/>
    <p:sldId id="279" r:id="rId21"/>
    <p:sldId id="269" r:id="rId22"/>
    <p:sldId id="268" r:id="rId23"/>
  </p:sldIdLst>
  <p:sldSz cx="9144000" cy="5143500" type="screen16x9"/>
  <p:notesSz cx="6858000" cy="9144000"/>
  <p:embeddedFontLst>
    <p:embeddedFont>
      <p:font typeface="Baloo 2" panose="020B0604020202020204" charset="0"/>
      <p:regular r:id="rId25"/>
      <p:bold r:id="rId26"/>
    </p:embeddedFont>
    <p:embeddedFont>
      <p:font typeface="Concert One" panose="020B0604020202020204" charset="0"/>
      <p:regular r:id="rId27"/>
    </p:embeddedFont>
    <p:embeddedFont>
      <p:font typeface="Roboto Condensed Light" panose="02000000000000000000" pitchFamily="2" charset="0"/>
      <p:regular r:id="rId28"/>
      <p:italic r:id="rId29"/>
    </p:embeddedFont>
    <p:embeddedFont>
      <p:font typeface="Teko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osree Maitra" initials="MM" lastIdx="6" clrIdx="0">
    <p:extLst>
      <p:ext uri="{19B8F6BF-5375-455C-9EA6-DF929625EA0E}">
        <p15:presenceInfo xmlns:p15="http://schemas.microsoft.com/office/powerpoint/2012/main" userId="Malosree Maitra" providerId="None"/>
      </p:ext>
    </p:extLst>
  </p:cmAuthor>
  <p:cmAuthor id="2" name="Jason Da Silva Castanheira" initials="JC" lastIdx="4" clrIdx="1">
    <p:extLst>
      <p:ext uri="{19B8F6BF-5375-455C-9EA6-DF929625EA0E}">
        <p15:presenceInfo xmlns:p15="http://schemas.microsoft.com/office/powerpoint/2012/main" userId="S::jason.dasilvacastanheira@mail.mcgill.ca::8bb028ac-99c1-4291-bb1e-644b68120d4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5DB8C-6E5E-444D-B6AA-2465AEB09D96}" v="13" dt="2022-02-03T13:00:43.626"/>
    <p1510:client id="{AAA43150-B1C6-FD12-66E6-C08A40C3DF28}" v="1" dt="2022-02-02T21:13:57.941"/>
  </p1510:revLst>
</p1510:revInfo>
</file>

<file path=ppt/tableStyles.xml><?xml version="1.0" encoding="utf-8"?>
<a:tblStyleLst xmlns:a="http://schemas.openxmlformats.org/drawingml/2006/main" def="{D0CFCCEC-FA5B-4BD6-9C29-9905A8ED209A}">
  <a:tblStyle styleId="{D0CFCCEC-FA5B-4BD6-9C29-9905A8ED20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osree Maitra" userId="S::malosree.maitra@mail.mcgill.ca::8f9c36eb-6eee-475d-9222-9db764a484c1" providerId="AD" clId="Web-{C85CE842-1AD2-1E14-EEA0-C5123E513465}"/>
    <pc:docChg chg="addSld modSld sldOrd">
      <pc:chgData name="Malosree Maitra" userId="S::malosree.maitra@mail.mcgill.ca::8f9c36eb-6eee-475d-9222-9db764a484c1" providerId="AD" clId="Web-{C85CE842-1AD2-1E14-EEA0-C5123E513465}" dt="2021-11-19T23:26:53.348" v="907" actId="20577"/>
      <pc:docMkLst>
        <pc:docMk/>
      </pc:docMkLst>
      <pc:sldChg chg="modSp">
        <pc:chgData name="Malosree Maitra" userId="S::malosree.maitra@mail.mcgill.ca::8f9c36eb-6eee-475d-9222-9db764a484c1" providerId="AD" clId="Web-{C85CE842-1AD2-1E14-EEA0-C5123E513465}" dt="2021-11-19T20:08:00.693" v="543" actId="20577"/>
        <pc:sldMkLst>
          <pc:docMk/>
          <pc:sldMk cId="0" sldId="257"/>
        </pc:sldMkLst>
        <pc:spChg chg="mod">
          <ac:chgData name="Malosree Maitra" userId="S::malosree.maitra@mail.mcgill.ca::8f9c36eb-6eee-475d-9222-9db764a484c1" providerId="AD" clId="Web-{C85CE842-1AD2-1E14-EEA0-C5123E513465}" dt="2021-11-19T20:08:00.693" v="543" actId="20577"/>
          <ac:spMkLst>
            <pc:docMk/>
            <pc:sldMk cId="0" sldId="257"/>
            <ac:spMk id="743" creationId="{00000000-0000-0000-0000-000000000000}"/>
          </ac:spMkLst>
        </pc:spChg>
      </pc:sldChg>
      <pc:sldChg chg="modSp">
        <pc:chgData name="Malosree Maitra" userId="S::malosree.maitra@mail.mcgill.ca::8f9c36eb-6eee-475d-9222-9db764a484c1" providerId="AD" clId="Web-{C85CE842-1AD2-1E14-EEA0-C5123E513465}" dt="2021-11-19T20:24:52.163" v="874" actId="20577"/>
        <pc:sldMkLst>
          <pc:docMk/>
          <pc:sldMk cId="0" sldId="260"/>
        </pc:sldMkLst>
        <pc:spChg chg="mod">
          <ac:chgData name="Malosree Maitra" userId="S::malosree.maitra@mail.mcgill.ca::8f9c36eb-6eee-475d-9222-9db764a484c1" providerId="AD" clId="Web-{C85CE842-1AD2-1E14-EEA0-C5123E513465}" dt="2021-11-19T20:24:52.163" v="874" actId="20577"/>
          <ac:spMkLst>
            <pc:docMk/>
            <pc:sldMk cId="0" sldId="260"/>
            <ac:spMk id="5" creationId="{15D963E6-4059-48E5-A02F-7751F1C6E68E}"/>
          </ac:spMkLst>
        </pc:spChg>
      </pc:sldChg>
      <pc:sldChg chg="modSp">
        <pc:chgData name="Malosree Maitra" userId="S::malosree.maitra@mail.mcgill.ca::8f9c36eb-6eee-475d-9222-9db764a484c1" providerId="AD" clId="Web-{C85CE842-1AD2-1E14-EEA0-C5123E513465}" dt="2021-11-19T23:26:53.348" v="907" actId="20577"/>
        <pc:sldMkLst>
          <pc:docMk/>
          <pc:sldMk cId="3514334857" sldId="269"/>
        </pc:sldMkLst>
        <pc:spChg chg="mod">
          <ac:chgData name="Malosree Maitra" userId="S::malosree.maitra@mail.mcgill.ca::8f9c36eb-6eee-475d-9222-9db764a484c1" providerId="AD" clId="Web-{C85CE842-1AD2-1E14-EEA0-C5123E513465}" dt="2021-11-19T23:26:53.348" v="907" actId="20577"/>
          <ac:spMkLst>
            <pc:docMk/>
            <pc:sldMk cId="3514334857" sldId="269"/>
            <ac:spMk id="3" creationId="{5826F8D4-F701-4077-B553-298E35D15AB3}"/>
          </ac:spMkLst>
        </pc:spChg>
      </pc:sldChg>
      <pc:sldChg chg="modSp">
        <pc:chgData name="Malosree Maitra" userId="S::malosree.maitra@mail.mcgill.ca::8f9c36eb-6eee-475d-9222-9db764a484c1" providerId="AD" clId="Web-{C85CE842-1AD2-1E14-EEA0-C5123E513465}" dt="2021-11-19T17:56:11.365" v="183" actId="14100"/>
        <pc:sldMkLst>
          <pc:docMk/>
          <pc:sldMk cId="3636436796" sldId="270"/>
        </pc:sldMkLst>
        <pc:spChg chg="mod">
          <ac:chgData name="Malosree Maitra" userId="S::malosree.maitra@mail.mcgill.ca::8f9c36eb-6eee-475d-9222-9db764a484c1" providerId="AD" clId="Web-{C85CE842-1AD2-1E14-EEA0-C5123E513465}" dt="2021-11-19T17:56:11.365" v="183" actId="14100"/>
          <ac:spMkLst>
            <pc:docMk/>
            <pc:sldMk cId="3636436796" sldId="270"/>
            <ac:spMk id="3" creationId="{15E440AF-A80C-468B-B831-633E42FE4939}"/>
          </ac:spMkLst>
        </pc:spChg>
      </pc:sldChg>
      <pc:sldChg chg="modSp">
        <pc:chgData name="Malosree Maitra" userId="S::malosree.maitra@mail.mcgill.ca::8f9c36eb-6eee-475d-9222-9db764a484c1" providerId="AD" clId="Web-{C85CE842-1AD2-1E14-EEA0-C5123E513465}" dt="2021-11-19T20:07:41.802" v="539" actId="20577"/>
        <pc:sldMkLst>
          <pc:docMk/>
          <pc:sldMk cId="1534510653" sldId="271"/>
        </pc:sldMkLst>
        <pc:spChg chg="mod">
          <ac:chgData name="Malosree Maitra" userId="S::malosree.maitra@mail.mcgill.ca::8f9c36eb-6eee-475d-9222-9db764a484c1" providerId="AD" clId="Web-{C85CE842-1AD2-1E14-EEA0-C5123E513465}" dt="2021-11-19T17:44:50.670" v="34" actId="20577"/>
          <ac:spMkLst>
            <pc:docMk/>
            <pc:sldMk cId="1534510653" sldId="271"/>
            <ac:spMk id="2" creationId="{77D9D3BD-9430-4408-A62D-97A80B7DDD1F}"/>
          </ac:spMkLst>
        </pc:spChg>
        <pc:spChg chg="mod">
          <ac:chgData name="Malosree Maitra" userId="S::malosree.maitra@mail.mcgill.ca::8f9c36eb-6eee-475d-9222-9db764a484c1" providerId="AD" clId="Web-{C85CE842-1AD2-1E14-EEA0-C5123E513465}" dt="2021-11-19T20:07:41.802" v="539" actId="20577"/>
          <ac:spMkLst>
            <pc:docMk/>
            <pc:sldMk cId="1534510653" sldId="271"/>
            <ac:spMk id="3" creationId="{14C86484-F55D-4299-8FDF-006EFF3F9767}"/>
          </ac:spMkLst>
        </pc:spChg>
      </pc:sldChg>
      <pc:sldChg chg="addSp delSp modSp new ord">
        <pc:chgData name="Malosree Maitra" userId="S::malosree.maitra@mail.mcgill.ca::8f9c36eb-6eee-475d-9222-9db764a484c1" providerId="AD" clId="Web-{C85CE842-1AD2-1E14-EEA0-C5123E513465}" dt="2021-11-19T20:07:25.974" v="538" actId="20577"/>
        <pc:sldMkLst>
          <pc:docMk/>
          <pc:sldMk cId="2793020755" sldId="273"/>
        </pc:sldMkLst>
        <pc:spChg chg="mod">
          <ac:chgData name="Malosree Maitra" userId="S::malosree.maitra@mail.mcgill.ca::8f9c36eb-6eee-475d-9222-9db764a484c1" providerId="AD" clId="Web-{C85CE842-1AD2-1E14-EEA0-C5123E513465}" dt="2021-11-19T20:06:16.224" v="503" actId="20577"/>
          <ac:spMkLst>
            <pc:docMk/>
            <pc:sldMk cId="2793020755" sldId="273"/>
            <ac:spMk id="2" creationId="{D5AA5F39-4ABA-47DC-9084-C2E59AC94432}"/>
          </ac:spMkLst>
        </pc:spChg>
        <pc:spChg chg="mod">
          <ac:chgData name="Malosree Maitra" userId="S::malosree.maitra@mail.mcgill.ca::8f9c36eb-6eee-475d-9222-9db764a484c1" providerId="AD" clId="Web-{C85CE842-1AD2-1E14-EEA0-C5123E513465}" dt="2021-11-19T20:07:25.974" v="538" actId="20577"/>
          <ac:spMkLst>
            <pc:docMk/>
            <pc:sldMk cId="2793020755" sldId="273"/>
            <ac:spMk id="3" creationId="{05D5E33D-C763-4F75-9D99-EDFC4F904D4B}"/>
          </ac:spMkLst>
        </pc:spChg>
        <pc:grpChg chg="add mod">
          <ac:chgData name="Malosree Maitra" userId="S::malosree.maitra@mail.mcgill.ca::8f9c36eb-6eee-475d-9222-9db764a484c1" providerId="AD" clId="Web-{C85CE842-1AD2-1E14-EEA0-C5123E513465}" dt="2021-11-19T20:06:13.723" v="501" actId="1076"/>
          <ac:grpSpMkLst>
            <pc:docMk/>
            <pc:sldMk cId="2793020755" sldId="273"/>
            <ac:grpSpMk id="13" creationId="{6CB22B83-01E1-41BC-977D-8ED458D79053}"/>
          </ac:grpSpMkLst>
        </pc:grpChg>
        <pc:picChg chg="add del mod">
          <ac:chgData name="Malosree Maitra" userId="S::malosree.maitra@mail.mcgill.ca::8f9c36eb-6eee-475d-9222-9db764a484c1" providerId="AD" clId="Web-{C85CE842-1AD2-1E14-EEA0-C5123E513465}" dt="2021-11-19T19:23:33.284" v="428"/>
          <ac:picMkLst>
            <pc:docMk/>
            <pc:sldMk cId="2793020755" sldId="273"/>
            <ac:picMk id="4" creationId="{16A8C311-4E87-49B7-A460-A483C5DE9D07}"/>
          </ac:picMkLst>
        </pc:picChg>
        <pc:picChg chg="add mod">
          <ac:chgData name="Malosree Maitra" userId="S::malosree.maitra@mail.mcgill.ca::8f9c36eb-6eee-475d-9222-9db764a484c1" providerId="AD" clId="Web-{C85CE842-1AD2-1E14-EEA0-C5123E513465}" dt="2021-11-19T20:00:07.873" v="483" actId="1076"/>
          <ac:picMkLst>
            <pc:docMk/>
            <pc:sldMk cId="2793020755" sldId="273"/>
            <ac:picMk id="4" creationId="{8F1AD88F-F610-4714-940A-1AD5FBA3A420}"/>
          </ac:picMkLst>
        </pc:picChg>
        <pc:picChg chg="add mod">
          <ac:chgData name="Malosree Maitra" userId="S::malosree.maitra@mail.mcgill.ca::8f9c36eb-6eee-475d-9222-9db764a484c1" providerId="AD" clId="Web-{C85CE842-1AD2-1E14-EEA0-C5123E513465}" dt="2021-11-19T19:26:50.819" v="474" actId="1076"/>
          <ac:picMkLst>
            <pc:docMk/>
            <pc:sldMk cId="2793020755" sldId="273"/>
            <ac:picMk id="5" creationId="{6D500C11-3A69-4A2E-8761-A68D71EE4515}"/>
          </ac:picMkLst>
        </pc:picChg>
        <pc:picChg chg="add mod">
          <ac:chgData name="Malosree Maitra" userId="S::malosree.maitra@mail.mcgill.ca::8f9c36eb-6eee-475d-9222-9db764a484c1" providerId="AD" clId="Web-{C85CE842-1AD2-1E14-EEA0-C5123E513465}" dt="2021-11-19T19:26:50.834" v="475" actId="1076"/>
          <ac:picMkLst>
            <pc:docMk/>
            <pc:sldMk cId="2793020755" sldId="273"/>
            <ac:picMk id="6" creationId="{109AE2E6-DB17-4C33-BDD4-BDEDE0F86790}"/>
          </ac:picMkLst>
        </pc:picChg>
        <pc:picChg chg="add mod">
          <ac:chgData name="Malosree Maitra" userId="S::malosree.maitra@mail.mcgill.ca::8f9c36eb-6eee-475d-9222-9db764a484c1" providerId="AD" clId="Web-{C85CE842-1AD2-1E14-EEA0-C5123E513465}" dt="2021-11-19T19:26:50.850" v="476" actId="1076"/>
          <ac:picMkLst>
            <pc:docMk/>
            <pc:sldMk cId="2793020755" sldId="273"/>
            <ac:picMk id="7" creationId="{075F1459-F398-4818-A622-B87BD3E8CF3B}"/>
          </ac:picMkLst>
        </pc:picChg>
        <pc:picChg chg="add mod">
          <ac:chgData name="Malosree Maitra" userId="S::malosree.maitra@mail.mcgill.ca::8f9c36eb-6eee-475d-9222-9db764a484c1" providerId="AD" clId="Web-{C85CE842-1AD2-1E14-EEA0-C5123E513465}" dt="2021-11-19T19:26:50.865" v="477" actId="1076"/>
          <ac:picMkLst>
            <pc:docMk/>
            <pc:sldMk cId="2793020755" sldId="273"/>
            <ac:picMk id="8" creationId="{E728CC3E-C0A3-4C4D-9FD1-193B820D44F0}"/>
          </ac:picMkLst>
        </pc:picChg>
        <pc:picChg chg="add mod">
          <ac:chgData name="Malosree Maitra" userId="S::malosree.maitra@mail.mcgill.ca::8f9c36eb-6eee-475d-9222-9db764a484c1" providerId="AD" clId="Web-{C85CE842-1AD2-1E14-EEA0-C5123E513465}" dt="2021-11-19T19:59:48.107" v="480" actId="1076"/>
          <ac:picMkLst>
            <pc:docMk/>
            <pc:sldMk cId="2793020755" sldId="273"/>
            <ac:picMk id="9" creationId="{F87C19B6-B061-4D6E-B76E-35DBDDB9C537}"/>
          </ac:picMkLst>
        </pc:picChg>
        <pc:picChg chg="add mod">
          <ac:chgData name="Malosree Maitra" userId="S::malosree.maitra@mail.mcgill.ca::8f9c36eb-6eee-475d-9222-9db764a484c1" providerId="AD" clId="Web-{C85CE842-1AD2-1E14-EEA0-C5123E513465}" dt="2021-11-19T20:00:48.686" v="491" actId="14100"/>
          <ac:picMkLst>
            <pc:docMk/>
            <pc:sldMk cId="2793020755" sldId="273"/>
            <ac:picMk id="10" creationId="{903C7328-E08A-48E2-900B-C5BAA5903CFA}"/>
          </ac:picMkLst>
        </pc:picChg>
        <pc:picChg chg="add del mod">
          <ac:chgData name="Malosree Maitra" userId="S::malosree.maitra@mail.mcgill.ca::8f9c36eb-6eee-475d-9222-9db764a484c1" providerId="AD" clId="Web-{C85CE842-1AD2-1E14-EEA0-C5123E513465}" dt="2021-11-19T20:05:32.347" v="495"/>
          <ac:picMkLst>
            <pc:docMk/>
            <pc:sldMk cId="2793020755" sldId="273"/>
            <ac:picMk id="11" creationId="{83297AAC-7DCA-40C8-B0D8-F872F4F728F5}"/>
          </ac:picMkLst>
        </pc:picChg>
        <pc:picChg chg="add mod">
          <ac:chgData name="Malosree Maitra" userId="S::malosree.maitra@mail.mcgill.ca::8f9c36eb-6eee-475d-9222-9db764a484c1" providerId="AD" clId="Web-{C85CE842-1AD2-1E14-EEA0-C5123E513465}" dt="2021-11-19T20:05:48.832" v="499" actId="14100"/>
          <ac:picMkLst>
            <pc:docMk/>
            <pc:sldMk cId="2793020755" sldId="273"/>
            <ac:picMk id="12" creationId="{0B2EFEED-183E-4467-9576-7AD24762F8F9}"/>
          </ac:picMkLst>
        </pc:picChg>
      </pc:sldChg>
      <pc:sldChg chg="delSp modSp add replId">
        <pc:chgData name="Malosree Maitra" userId="S::malosree.maitra@mail.mcgill.ca::8f9c36eb-6eee-475d-9222-9db764a484c1" providerId="AD" clId="Web-{C85CE842-1AD2-1E14-EEA0-C5123E513465}" dt="2021-11-19T20:15:30.779" v="848" actId="20577"/>
        <pc:sldMkLst>
          <pc:docMk/>
          <pc:sldMk cId="2920100323" sldId="274"/>
        </pc:sldMkLst>
        <pc:spChg chg="mod">
          <ac:chgData name="Malosree Maitra" userId="S::malosree.maitra@mail.mcgill.ca::8f9c36eb-6eee-475d-9222-9db764a484c1" providerId="AD" clId="Web-{C85CE842-1AD2-1E14-EEA0-C5123E513465}" dt="2021-11-19T20:08:44.663" v="562" actId="20577"/>
          <ac:spMkLst>
            <pc:docMk/>
            <pc:sldMk cId="2920100323" sldId="274"/>
            <ac:spMk id="2" creationId="{D5AA5F39-4ABA-47DC-9084-C2E59AC94432}"/>
          </ac:spMkLst>
        </pc:spChg>
        <pc:spChg chg="mod">
          <ac:chgData name="Malosree Maitra" userId="S::malosree.maitra@mail.mcgill.ca::8f9c36eb-6eee-475d-9222-9db764a484c1" providerId="AD" clId="Web-{C85CE842-1AD2-1E14-EEA0-C5123E513465}" dt="2021-11-19T20:15:30.779" v="848" actId="20577"/>
          <ac:spMkLst>
            <pc:docMk/>
            <pc:sldMk cId="2920100323" sldId="274"/>
            <ac:spMk id="3" creationId="{05D5E33D-C763-4F75-9D99-EDFC4F904D4B}"/>
          </ac:spMkLst>
        </pc:spChg>
        <pc:grpChg chg="del">
          <ac:chgData name="Malosree Maitra" userId="S::malosree.maitra@mail.mcgill.ca::8f9c36eb-6eee-475d-9222-9db764a484c1" providerId="AD" clId="Web-{C85CE842-1AD2-1E14-EEA0-C5123E513465}" dt="2021-11-19T20:08:35.960" v="552"/>
          <ac:grpSpMkLst>
            <pc:docMk/>
            <pc:sldMk cId="2920100323" sldId="274"/>
            <ac:grpSpMk id="13" creationId="{6CB22B83-01E1-41BC-977D-8ED458D79053}"/>
          </ac:grpSpMkLst>
        </pc:grpChg>
        <pc:picChg chg="del">
          <ac:chgData name="Malosree Maitra" userId="S::malosree.maitra@mail.mcgill.ca::8f9c36eb-6eee-475d-9222-9db764a484c1" providerId="AD" clId="Web-{C85CE842-1AD2-1E14-EEA0-C5123E513465}" dt="2021-11-19T20:08:30.350" v="551"/>
          <ac:picMkLst>
            <pc:docMk/>
            <pc:sldMk cId="2920100323" sldId="274"/>
            <ac:picMk id="6" creationId="{109AE2E6-DB17-4C33-BDD4-BDEDE0F86790}"/>
          </ac:picMkLst>
        </pc:picChg>
        <pc:picChg chg="del">
          <ac:chgData name="Malosree Maitra" userId="S::malosree.maitra@mail.mcgill.ca::8f9c36eb-6eee-475d-9222-9db764a484c1" providerId="AD" clId="Web-{C85CE842-1AD2-1E14-EEA0-C5123E513465}" dt="2021-11-19T20:08:27.756" v="550"/>
          <ac:picMkLst>
            <pc:docMk/>
            <pc:sldMk cId="2920100323" sldId="274"/>
            <ac:picMk id="8" creationId="{E728CC3E-C0A3-4C4D-9FD1-193B820D44F0}"/>
          </ac:picMkLst>
        </pc:picChg>
      </pc:sldChg>
      <pc:sldChg chg="modSp new">
        <pc:chgData name="Malosree Maitra" userId="S::malosree.maitra@mail.mcgill.ca::8f9c36eb-6eee-475d-9222-9db764a484c1" providerId="AD" clId="Web-{C85CE842-1AD2-1E14-EEA0-C5123E513465}" dt="2021-11-19T23:24:55.019" v="883" actId="20577"/>
        <pc:sldMkLst>
          <pc:docMk/>
          <pc:sldMk cId="1494542802" sldId="275"/>
        </pc:sldMkLst>
        <pc:spChg chg="mod">
          <ac:chgData name="Malosree Maitra" userId="S::malosree.maitra@mail.mcgill.ca::8f9c36eb-6eee-475d-9222-9db764a484c1" providerId="AD" clId="Web-{C85CE842-1AD2-1E14-EEA0-C5123E513465}" dt="2021-11-19T23:24:55.019" v="883" actId="20577"/>
          <ac:spMkLst>
            <pc:docMk/>
            <pc:sldMk cId="1494542802" sldId="275"/>
            <ac:spMk id="2" creationId="{5BB2E390-71A8-44A8-81E9-4925DF34A41A}"/>
          </ac:spMkLst>
        </pc:spChg>
      </pc:sldChg>
    </pc:docChg>
  </pc:docChgLst>
  <pc:docChgLst>
    <pc:chgData name="Malosree Maitra" userId="S::malosree.maitra@mail.mcgill.ca::8f9c36eb-6eee-475d-9222-9db764a484c1" providerId="AD" clId="Web-{06EA2574-E5D5-5271-4CBF-5ED446088867}"/>
    <pc:docChg chg="modSld modMainMaster">
      <pc:chgData name="Malosree Maitra" userId="S::malosree.maitra@mail.mcgill.ca::8f9c36eb-6eee-475d-9222-9db764a484c1" providerId="AD" clId="Web-{06EA2574-E5D5-5271-4CBF-5ED446088867}" dt="2022-02-01T18:02:26.127" v="40" actId="20577"/>
      <pc:docMkLst>
        <pc:docMk/>
      </pc:docMkLst>
      <pc:sldChg chg="modSp">
        <pc:chgData name="Malosree Maitra" userId="S::malosree.maitra@mail.mcgill.ca::8f9c36eb-6eee-475d-9222-9db764a484c1" providerId="AD" clId="Web-{06EA2574-E5D5-5271-4CBF-5ED446088867}" dt="2022-02-01T18:02:26.127" v="40" actId="20577"/>
        <pc:sldMkLst>
          <pc:docMk/>
          <pc:sldMk cId="1534510653" sldId="271"/>
        </pc:sldMkLst>
        <pc:spChg chg="mod">
          <ac:chgData name="Malosree Maitra" userId="S::malosree.maitra@mail.mcgill.ca::8f9c36eb-6eee-475d-9222-9db764a484c1" providerId="AD" clId="Web-{06EA2574-E5D5-5271-4CBF-5ED446088867}" dt="2022-02-01T18:02:26.127" v="40" actId="20577"/>
          <ac:spMkLst>
            <pc:docMk/>
            <pc:sldMk cId="1534510653" sldId="271"/>
            <ac:spMk id="3" creationId="{14C86484-F55D-4299-8FDF-006EFF3F9767}"/>
          </ac:spMkLst>
        </pc:spChg>
      </pc:sldChg>
      <pc:sldMasterChg chg="mod modSldLayout">
        <pc:chgData name="Malosree Maitra" userId="S::malosree.maitra@mail.mcgill.ca::8f9c36eb-6eee-475d-9222-9db764a484c1" providerId="AD" clId="Web-{06EA2574-E5D5-5271-4CBF-5ED446088867}" dt="2022-02-01T18:02:06.580" v="0"/>
        <pc:sldMasterMkLst>
          <pc:docMk/>
          <pc:sldMasterMk cId="0" sldId="2147483673"/>
        </pc:sldMasterMkLst>
        <pc:sldLayoutChg chg="mod">
          <pc:chgData name="Malosree Maitra" userId="S::malosree.maitra@mail.mcgill.ca::8f9c36eb-6eee-475d-9222-9db764a484c1" providerId="AD" clId="Web-{06EA2574-E5D5-5271-4CBF-5ED446088867}" dt="2022-02-01T18:02:06.580" v="0"/>
          <pc:sldLayoutMkLst>
            <pc:docMk/>
            <pc:sldMasterMk cId="0" sldId="2147483673"/>
            <pc:sldLayoutMk cId="0" sldId="2147483648"/>
          </pc:sldLayoutMkLst>
        </pc:sldLayoutChg>
        <pc:sldLayoutChg chg="mod">
          <pc:chgData name="Malosree Maitra" userId="S::malosree.maitra@mail.mcgill.ca::8f9c36eb-6eee-475d-9222-9db764a484c1" providerId="AD" clId="Web-{06EA2574-E5D5-5271-4CBF-5ED446088867}" dt="2022-02-01T18:02:06.580" v="0"/>
          <pc:sldLayoutMkLst>
            <pc:docMk/>
            <pc:sldMasterMk cId="0" sldId="2147483673"/>
            <pc:sldLayoutMk cId="0" sldId="2147483650"/>
          </pc:sldLayoutMkLst>
        </pc:sldLayoutChg>
        <pc:sldLayoutChg chg="mod">
          <pc:chgData name="Malosree Maitra" userId="S::malosree.maitra@mail.mcgill.ca::8f9c36eb-6eee-475d-9222-9db764a484c1" providerId="AD" clId="Web-{06EA2574-E5D5-5271-4CBF-5ED446088867}" dt="2022-02-01T18:02:06.580" v="0"/>
          <pc:sldLayoutMkLst>
            <pc:docMk/>
            <pc:sldMasterMk cId="0" sldId="2147483673"/>
            <pc:sldLayoutMk cId="0" sldId="2147483653"/>
          </pc:sldLayoutMkLst>
        </pc:sldLayoutChg>
        <pc:sldLayoutChg chg="mod">
          <pc:chgData name="Malosree Maitra" userId="S::malosree.maitra@mail.mcgill.ca::8f9c36eb-6eee-475d-9222-9db764a484c1" providerId="AD" clId="Web-{06EA2574-E5D5-5271-4CBF-5ED446088867}" dt="2022-02-01T18:02:06.580" v="0"/>
          <pc:sldLayoutMkLst>
            <pc:docMk/>
            <pc:sldMasterMk cId="0" sldId="2147483673"/>
            <pc:sldLayoutMk cId="0" sldId="2147483654"/>
          </pc:sldLayoutMkLst>
        </pc:sldLayoutChg>
        <pc:sldLayoutChg chg="mod">
          <pc:chgData name="Malosree Maitra" userId="S::malosree.maitra@mail.mcgill.ca::8f9c36eb-6eee-475d-9222-9db764a484c1" providerId="AD" clId="Web-{06EA2574-E5D5-5271-4CBF-5ED446088867}" dt="2022-02-01T18:02:06.580" v="0"/>
          <pc:sldLayoutMkLst>
            <pc:docMk/>
            <pc:sldMasterMk cId="0" sldId="2147483673"/>
            <pc:sldLayoutMk cId="0" sldId="2147483658"/>
          </pc:sldLayoutMkLst>
        </pc:sldLayoutChg>
      </pc:sldMasterChg>
    </pc:docChg>
  </pc:docChgLst>
  <pc:docChgLst>
    <pc:chgData name="Malosree Maitra" userId="S::malosree.maitra@mail.mcgill.ca::8f9c36eb-6eee-475d-9222-9db764a484c1" providerId="AD" clId="Web-{493D7B0E-1368-6BBB-A6E0-9443133C17BC}"/>
    <pc:docChg chg="addSld modSld sldOrd">
      <pc:chgData name="Malosree Maitra" userId="S::malosree.maitra@mail.mcgill.ca::8f9c36eb-6eee-475d-9222-9db764a484c1" providerId="AD" clId="Web-{493D7B0E-1368-6BBB-A6E0-9443133C17BC}" dt="2021-11-18T16:53:20.320" v="307" actId="20577"/>
      <pc:docMkLst>
        <pc:docMk/>
      </pc:docMkLst>
      <pc:sldChg chg="modSp">
        <pc:chgData name="Malosree Maitra" userId="S::malosree.maitra@mail.mcgill.ca::8f9c36eb-6eee-475d-9222-9db764a484c1" providerId="AD" clId="Web-{493D7B0E-1368-6BBB-A6E0-9443133C17BC}" dt="2021-11-18T16:48:25.334" v="143" actId="20577"/>
        <pc:sldMkLst>
          <pc:docMk/>
          <pc:sldMk cId="0" sldId="260"/>
        </pc:sldMkLst>
        <pc:spChg chg="mod">
          <ac:chgData name="Malosree Maitra" userId="S::malosree.maitra@mail.mcgill.ca::8f9c36eb-6eee-475d-9222-9db764a484c1" providerId="AD" clId="Web-{493D7B0E-1368-6BBB-A6E0-9443133C17BC}" dt="2021-11-18T16:48:25.334" v="143" actId="20577"/>
          <ac:spMkLst>
            <pc:docMk/>
            <pc:sldMk cId="0" sldId="260"/>
            <ac:spMk id="4" creationId="{0F7F08B3-15B8-450A-902E-6E39D3D7673F}"/>
          </ac:spMkLst>
        </pc:spChg>
      </pc:sldChg>
      <pc:sldChg chg="modSp">
        <pc:chgData name="Malosree Maitra" userId="S::malosree.maitra@mail.mcgill.ca::8f9c36eb-6eee-475d-9222-9db764a484c1" providerId="AD" clId="Web-{493D7B0E-1368-6BBB-A6E0-9443133C17BC}" dt="2021-11-18T16:53:20.320" v="307" actId="20577"/>
        <pc:sldMkLst>
          <pc:docMk/>
          <pc:sldMk cId="449889350" sldId="262"/>
        </pc:sldMkLst>
        <pc:spChg chg="mod">
          <ac:chgData name="Malosree Maitra" userId="S::malosree.maitra@mail.mcgill.ca::8f9c36eb-6eee-475d-9222-9db764a484c1" providerId="AD" clId="Web-{493D7B0E-1368-6BBB-A6E0-9443133C17BC}" dt="2021-11-18T16:53:20.320" v="307" actId="20577"/>
          <ac:spMkLst>
            <pc:docMk/>
            <pc:sldMk cId="449889350" sldId="262"/>
            <ac:spMk id="3" creationId="{1F1F90B7-711F-46B5-8692-BAD82B660D8B}"/>
          </ac:spMkLst>
        </pc:spChg>
      </pc:sldChg>
      <pc:sldChg chg="modSp">
        <pc:chgData name="Malosree Maitra" userId="S::malosree.maitra@mail.mcgill.ca::8f9c36eb-6eee-475d-9222-9db764a484c1" providerId="AD" clId="Web-{493D7B0E-1368-6BBB-A6E0-9443133C17BC}" dt="2021-11-18T16:50:49.741" v="294" actId="20577"/>
        <pc:sldMkLst>
          <pc:docMk/>
          <pc:sldMk cId="2478055335" sldId="263"/>
        </pc:sldMkLst>
        <pc:spChg chg="mod">
          <ac:chgData name="Malosree Maitra" userId="S::malosree.maitra@mail.mcgill.ca::8f9c36eb-6eee-475d-9222-9db764a484c1" providerId="AD" clId="Web-{493D7B0E-1368-6BBB-A6E0-9443133C17BC}" dt="2021-11-18T16:50:49.741" v="294" actId="20577"/>
          <ac:spMkLst>
            <pc:docMk/>
            <pc:sldMk cId="2478055335" sldId="263"/>
            <ac:spMk id="3" creationId="{F0333C00-33A3-4FA9-83F6-5458645B32B6}"/>
          </ac:spMkLst>
        </pc:spChg>
      </pc:sldChg>
      <pc:sldChg chg="modSp">
        <pc:chgData name="Malosree Maitra" userId="S::malosree.maitra@mail.mcgill.ca::8f9c36eb-6eee-475d-9222-9db764a484c1" providerId="AD" clId="Web-{493D7B0E-1368-6BBB-A6E0-9443133C17BC}" dt="2021-11-18T16:50:32.241" v="265" actId="20577"/>
        <pc:sldMkLst>
          <pc:docMk/>
          <pc:sldMk cId="2644990335" sldId="264"/>
        </pc:sldMkLst>
        <pc:spChg chg="mod">
          <ac:chgData name="Malosree Maitra" userId="S::malosree.maitra@mail.mcgill.ca::8f9c36eb-6eee-475d-9222-9db764a484c1" providerId="AD" clId="Web-{493D7B0E-1368-6BBB-A6E0-9443133C17BC}" dt="2021-11-18T16:50:32.241" v="265" actId="20577"/>
          <ac:spMkLst>
            <pc:docMk/>
            <pc:sldMk cId="2644990335" sldId="264"/>
            <ac:spMk id="3" creationId="{3ABB909E-3D7A-42DB-B6E4-8EFCF9A21993}"/>
          </ac:spMkLst>
        </pc:spChg>
      </pc:sldChg>
      <pc:sldChg chg="modSp add ord">
        <pc:chgData name="Malosree Maitra" userId="S::malosree.maitra@mail.mcgill.ca::8f9c36eb-6eee-475d-9222-9db764a484c1" providerId="AD" clId="Web-{493D7B0E-1368-6BBB-A6E0-9443133C17BC}" dt="2021-11-18T16:47:15.412" v="111" actId="20577"/>
        <pc:sldMkLst>
          <pc:docMk/>
          <pc:sldMk cId="3636436796" sldId="270"/>
        </pc:sldMkLst>
        <pc:spChg chg="mod">
          <ac:chgData name="Malosree Maitra" userId="S::malosree.maitra@mail.mcgill.ca::8f9c36eb-6eee-475d-9222-9db764a484c1" providerId="AD" clId="Web-{493D7B0E-1368-6BBB-A6E0-9443133C17BC}" dt="2021-11-18T16:47:15.412" v="111" actId="20577"/>
          <ac:spMkLst>
            <pc:docMk/>
            <pc:sldMk cId="3636436796" sldId="270"/>
            <ac:spMk id="2" creationId="{BCAE85E9-5EAD-4DCD-907F-F7F6C84DA3B8}"/>
          </ac:spMkLst>
        </pc:spChg>
      </pc:sldChg>
    </pc:docChg>
  </pc:docChgLst>
  <pc:docChgLst>
    <pc:chgData name="Haruka Mitsuhashi" userId="S::haruka.mitsuhashi@mail.mcgill.ca::cad9d2e5-3ea3-4f02-9a90-40fb75fca6e0" providerId="AD" clId="Web-{814286D7-A540-1087-7044-28E9A66AD820}"/>
    <pc:docChg chg="delSld">
      <pc:chgData name="Haruka Mitsuhashi" userId="S::haruka.mitsuhashi@mail.mcgill.ca::cad9d2e5-3ea3-4f02-9a90-40fb75fca6e0" providerId="AD" clId="Web-{814286D7-A540-1087-7044-28E9A66AD820}" dt="2021-11-17T20:18:52.927" v="0"/>
      <pc:docMkLst>
        <pc:docMk/>
      </pc:docMkLst>
      <pc:sldChg chg="del">
        <pc:chgData name="Haruka Mitsuhashi" userId="S::haruka.mitsuhashi@mail.mcgill.ca::cad9d2e5-3ea3-4f02-9a90-40fb75fca6e0" providerId="AD" clId="Web-{814286D7-A540-1087-7044-28E9A66AD820}" dt="2021-11-17T20:18:52.927" v="0"/>
        <pc:sldMkLst>
          <pc:docMk/>
          <pc:sldMk cId="201265121" sldId="266"/>
        </pc:sldMkLst>
      </pc:sldChg>
    </pc:docChg>
  </pc:docChgLst>
  <pc:docChgLst>
    <pc:chgData name="Jason Da Silva Castanheira" userId="S::jason.dasilvacastanheira@mail.mcgill.ca::8bb028ac-99c1-4291-bb1e-644b68120d4f" providerId="AD" clId="Web-{DB60DC97-1084-EF37-C04B-B313D4829617}"/>
    <pc:docChg chg="modSld">
      <pc:chgData name="Jason Da Silva Castanheira" userId="S::jason.dasilvacastanheira@mail.mcgill.ca::8bb028ac-99c1-4291-bb1e-644b68120d4f" providerId="AD" clId="Web-{DB60DC97-1084-EF37-C04B-B313D4829617}" dt="2022-01-10T16:18:57.520" v="5"/>
      <pc:docMkLst>
        <pc:docMk/>
      </pc:docMkLst>
      <pc:sldChg chg="addCm">
        <pc:chgData name="Jason Da Silva Castanheira" userId="S::jason.dasilvacastanheira@mail.mcgill.ca::8bb028ac-99c1-4291-bb1e-644b68120d4f" providerId="AD" clId="Web-{DB60DC97-1084-EF37-C04B-B313D4829617}" dt="2022-01-10T16:16:48.941" v="3"/>
        <pc:sldMkLst>
          <pc:docMk/>
          <pc:sldMk cId="2478055335" sldId="263"/>
        </pc:sldMkLst>
      </pc:sldChg>
      <pc:sldChg chg="addCm">
        <pc:chgData name="Jason Da Silva Castanheira" userId="S::jason.dasilvacastanheira@mail.mcgill.ca::8bb028ac-99c1-4291-bb1e-644b68120d4f" providerId="AD" clId="Web-{DB60DC97-1084-EF37-C04B-B313D4829617}" dt="2022-01-10T16:18:01.129" v="4"/>
        <pc:sldMkLst>
          <pc:docMk/>
          <pc:sldMk cId="2644990335" sldId="264"/>
        </pc:sldMkLst>
      </pc:sldChg>
      <pc:sldChg chg="addCm">
        <pc:chgData name="Jason Da Silva Castanheira" userId="S::jason.dasilvacastanheira@mail.mcgill.ca::8bb028ac-99c1-4291-bb1e-644b68120d4f" providerId="AD" clId="Web-{DB60DC97-1084-EF37-C04B-B313D4829617}" dt="2022-01-10T16:18:57.520" v="5"/>
        <pc:sldMkLst>
          <pc:docMk/>
          <pc:sldMk cId="2632802410" sldId="272"/>
        </pc:sldMkLst>
      </pc:sldChg>
      <pc:sldChg chg="modSp">
        <pc:chgData name="Jason Da Silva Castanheira" userId="S::jason.dasilvacastanheira@mail.mcgill.ca::8bb028ac-99c1-4291-bb1e-644b68120d4f" providerId="AD" clId="Web-{DB60DC97-1084-EF37-C04B-B313D4829617}" dt="2022-01-10T16:14:42.268" v="1" actId="20577"/>
        <pc:sldMkLst>
          <pc:docMk/>
          <pc:sldMk cId="2793020755" sldId="273"/>
        </pc:sldMkLst>
        <pc:spChg chg="mod">
          <ac:chgData name="Jason Da Silva Castanheira" userId="S::jason.dasilvacastanheira@mail.mcgill.ca::8bb028ac-99c1-4291-bb1e-644b68120d4f" providerId="AD" clId="Web-{DB60DC97-1084-EF37-C04B-B313D4829617}" dt="2022-01-10T16:14:42.268" v="1" actId="20577"/>
          <ac:spMkLst>
            <pc:docMk/>
            <pc:sldMk cId="2793020755" sldId="273"/>
            <ac:spMk id="3" creationId="{05D5E33D-C763-4F75-9D99-EDFC4F904D4B}"/>
          </ac:spMkLst>
        </pc:spChg>
      </pc:sldChg>
      <pc:sldChg chg="addCm">
        <pc:chgData name="Jason Da Silva Castanheira" userId="S::jason.dasilvacastanheira@mail.mcgill.ca::8bb028ac-99c1-4291-bb1e-644b68120d4f" providerId="AD" clId="Web-{DB60DC97-1084-EF37-C04B-B313D4829617}" dt="2022-01-10T16:15:55.472" v="2"/>
        <pc:sldMkLst>
          <pc:docMk/>
          <pc:sldMk cId="1494542802" sldId="275"/>
        </pc:sldMkLst>
      </pc:sldChg>
    </pc:docChg>
  </pc:docChgLst>
  <pc:docChgLst>
    <pc:chgData name="Malosree Maitra" userId="S::malosree.maitra@mail.mcgill.ca::8f9c36eb-6eee-475d-9222-9db764a484c1" providerId="AD" clId="Web-{59CFC06C-E00D-9300-0A8E-185E7F00F14E}"/>
    <pc:docChg chg="addSld modSld">
      <pc:chgData name="Malosree Maitra" userId="S::malosree.maitra@mail.mcgill.ca::8f9c36eb-6eee-475d-9222-9db764a484c1" providerId="AD" clId="Web-{59CFC06C-E00D-9300-0A8E-185E7F00F14E}" dt="2021-11-15T21:41:02.457" v="255"/>
      <pc:docMkLst>
        <pc:docMk/>
      </pc:docMkLst>
      <pc:sldChg chg="modSp">
        <pc:chgData name="Malosree Maitra" userId="S::malosree.maitra@mail.mcgill.ca::8f9c36eb-6eee-475d-9222-9db764a484c1" providerId="AD" clId="Web-{59CFC06C-E00D-9300-0A8E-185E7F00F14E}" dt="2021-11-15T21:38:15.393" v="145" actId="20577"/>
        <pc:sldMkLst>
          <pc:docMk/>
          <pc:sldMk cId="0" sldId="257"/>
        </pc:sldMkLst>
        <pc:spChg chg="mod">
          <ac:chgData name="Malosree Maitra" userId="S::malosree.maitra@mail.mcgill.ca::8f9c36eb-6eee-475d-9222-9db764a484c1" providerId="AD" clId="Web-{59CFC06C-E00D-9300-0A8E-185E7F00F14E}" dt="2021-11-15T21:29:10.216" v="13" actId="20577"/>
          <ac:spMkLst>
            <pc:docMk/>
            <pc:sldMk cId="0" sldId="257"/>
            <ac:spMk id="742" creationId="{00000000-0000-0000-0000-000000000000}"/>
          </ac:spMkLst>
        </pc:spChg>
        <pc:spChg chg="mod">
          <ac:chgData name="Malosree Maitra" userId="S::malosree.maitra@mail.mcgill.ca::8f9c36eb-6eee-475d-9222-9db764a484c1" providerId="AD" clId="Web-{59CFC06C-E00D-9300-0A8E-185E7F00F14E}" dt="2021-11-15T21:38:15.393" v="145" actId="20577"/>
          <ac:spMkLst>
            <pc:docMk/>
            <pc:sldMk cId="0" sldId="257"/>
            <ac:spMk id="743" creationId="{00000000-0000-0000-0000-000000000000}"/>
          </ac:spMkLst>
        </pc:spChg>
      </pc:sldChg>
      <pc:sldChg chg="addSp delSp modSp mod modClrScheme chgLayout">
        <pc:chgData name="Malosree Maitra" userId="S::malosree.maitra@mail.mcgill.ca::8f9c36eb-6eee-475d-9222-9db764a484c1" providerId="AD" clId="Web-{59CFC06C-E00D-9300-0A8E-185E7F00F14E}" dt="2021-11-15T21:38:39.112" v="147" actId="20577"/>
        <pc:sldMkLst>
          <pc:docMk/>
          <pc:sldMk cId="0" sldId="260"/>
        </pc:sldMkLst>
        <pc:spChg chg="mod ord">
          <ac:chgData name="Malosree Maitra" userId="S::malosree.maitra@mail.mcgill.ca::8f9c36eb-6eee-475d-9222-9db764a484c1" providerId="AD" clId="Web-{59CFC06C-E00D-9300-0A8E-185E7F00F14E}" dt="2021-11-15T21:28:24.778" v="2" actId="20577"/>
          <ac:spMkLst>
            <pc:docMk/>
            <pc:sldMk cId="0" sldId="260"/>
            <ac:spMk id="4" creationId="{0F7F08B3-15B8-450A-902E-6E39D3D7673F}"/>
          </ac:spMkLst>
        </pc:spChg>
        <pc:spChg chg="add mod ord">
          <ac:chgData name="Malosree Maitra" userId="S::malosree.maitra@mail.mcgill.ca::8f9c36eb-6eee-475d-9222-9db764a484c1" providerId="AD" clId="Web-{59CFC06C-E00D-9300-0A8E-185E7F00F14E}" dt="2021-11-15T21:38:39.112" v="147" actId="20577"/>
          <ac:spMkLst>
            <pc:docMk/>
            <pc:sldMk cId="0" sldId="260"/>
            <ac:spMk id="5" creationId="{15D963E6-4059-48E5-A02F-7751F1C6E68E}"/>
          </ac:spMkLst>
        </pc:spChg>
        <pc:spChg chg="del">
          <ac:chgData name="Malosree Maitra" userId="S::malosree.maitra@mail.mcgill.ca::8f9c36eb-6eee-475d-9222-9db764a484c1" providerId="AD" clId="Web-{59CFC06C-E00D-9300-0A8E-185E7F00F14E}" dt="2021-11-15T21:28:15.669" v="0"/>
          <ac:spMkLst>
            <pc:docMk/>
            <pc:sldMk cId="0" sldId="260"/>
            <ac:spMk id="779" creationId="{00000000-0000-0000-0000-000000000000}"/>
          </ac:spMkLst>
        </pc:spChg>
      </pc:sldChg>
      <pc:sldChg chg="modSp new">
        <pc:chgData name="Malosree Maitra" userId="S::malosree.maitra@mail.mcgill.ca::8f9c36eb-6eee-475d-9222-9db764a484c1" providerId="AD" clId="Web-{59CFC06C-E00D-9300-0A8E-185E7F00F14E}" dt="2021-11-15T21:38:42.987" v="151" actId="20577"/>
        <pc:sldMkLst>
          <pc:docMk/>
          <pc:sldMk cId="3955413813" sldId="261"/>
        </pc:sldMkLst>
        <pc:spChg chg="mod">
          <ac:chgData name="Malosree Maitra" userId="S::malosree.maitra@mail.mcgill.ca::8f9c36eb-6eee-475d-9222-9db764a484c1" providerId="AD" clId="Web-{59CFC06C-E00D-9300-0A8E-185E7F00F14E}" dt="2021-11-15T21:38:42.987" v="151" actId="20577"/>
          <ac:spMkLst>
            <pc:docMk/>
            <pc:sldMk cId="3955413813" sldId="261"/>
            <ac:spMk id="2" creationId="{6EE9B055-A9BA-45E3-86FF-52F6F6E0DF82}"/>
          </ac:spMkLst>
        </pc:spChg>
      </pc:sldChg>
      <pc:sldChg chg="modSp new">
        <pc:chgData name="Malosree Maitra" userId="S::malosree.maitra@mail.mcgill.ca::8f9c36eb-6eee-475d-9222-9db764a484c1" providerId="AD" clId="Web-{59CFC06C-E00D-9300-0A8E-185E7F00F14E}" dt="2021-11-15T21:38:49.971" v="154" actId="20577"/>
        <pc:sldMkLst>
          <pc:docMk/>
          <pc:sldMk cId="449889350" sldId="262"/>
        </pc:sldMkLst>
        <pc:spChg chg="mod">
          <ac:chgData name="Malosree Maitra" userId="S::malosree.maitra@mail.mcgill.ca::8f9c36eb-6eee-475d-9222-9db764a484c1" providerId="AD" clId="Web-{59CFC06C-E00D-9300-0A8E-185E7F00F14E}" dt="2021-11-15T21:38:49.971" v="154" actId="20577"/>
          <ac:spMkLst>
            <pc:docMk/>
            <pc:sldMk cId="449889350" sldId="262"/>
            <ac:spMk id="2" creationId="{580A6698-9ED7-49AD-B5BF-B6F848BD13B4}"/>
          </ac:spMkLst>
        </pc:spChg>
      </pc:sldChg>
      <pc:sldChg chg="modSp new">
        <pc:chgData name="Malosree Maitra" userId="S::malosree.maitra@mail.mcgill.ca::8f9c36eb-6eee-475d-9222-9db764a484c1" providerId="AD" clId="Web-{59CFC06C-E00D-9300-0A8E-185E7F00F14E}" dt="2021-11-15T21:38:55.487" v="156" actId="20577"/>
        <pc:sldMkLst>
          <pc:docMk/>
          <pc:sldMk cId="2478055335" sldId="263"/>
        </pc:sldMkLst>
        <pc:spChg chg="mod">
          <ac:chgData name="Malosree Maitra" userId="S::malosree.maitra@mail.mcgill.ca::8f9c36eb-6eee-475d-9222-9db764a484c1" providerId="AD" clId="Web-{59CFC06C-E00D-9300-0A8E-185E7F00F14E}" dt="2021-11-15T21:38:55.487" v="156" actId="20577"/>
          <ac:spMkLst>
            <pc:docMk/>
            <pc:sldMk cId="2478055335" sldId="263"/>
            <ac:spMk id="2" creationId="{87BDF8F3-37A6-4DDE-993E-7A61E71F8FA8}"/>
          </ac:spMkLst>
        </pc:spChg>
      </pc:sldChg>
      <pc:sldChg chg="modSp new">
        <pc:chgData name="Malosree Maitra" userId="S::malosree.maitra@mail.mcgill.ca::8f9c36eb-6eee-475d-9222-9db764a484c1" providerId="AD" clId="Web-{59CFC06C-E00D-9300-0A8E-185E7F00F14E}" dt="2021-11-15T21:38:59.675" v="158" actId="20577"/>
        <pc:sldMkLst>
          <pc:docMk/>
          <pc:sldMk cId="2644990335" sldId="264"/>
        </pc:sldMkLst>
        <pc:spChg chg="mod">
          <ac:chgData name="Malosree Maitra" userId="S::malosree.maitra@mail.mcgill.ca::8f9c36eb-6eee-475d-9222-9db764a484c1" providerId="AD" clId="Web-{59CFC06C-E00D-9300-0A8E-185E7F00F14E}" dt="2021-11-15T21:38:59.675" v="158" actId="20577"/>
          <ac:spMkLst>
            <pc:docMk/>
            <pc:sldMk cId="2644990335" sldId="264"/>
            <ac:spMk id="2" creationId="{A45A81AB-A5FB-4C0F-8AE2-66C6F10F45C5}"/>
          </ac:spMkLst>
        </pc:spChg>
      </pc:sldChg>
      <pc:sldChg chg="modSp new">
        <pc:chgData name="Malosree Maitra" userId="S::malosree.maitra@mail.mcgill.ca::8f9c36eb-6eee-475d-9222-9db764a484c1" providerId="AD" clId="Web-{59CFC06C-E00D-9300-0A8E-185E7F00F14E}" dt="2021-11-15T21:39:50.909" v="196" actId="20577"/>
        <pc:sldMkLst>
          <pc:docMk/>
          <pc:sldMk cId="1391718739" sldId="265"/>
        </pc:sldMkLst>
        <pc:spChg chg="mod">
          <ac:chgData name="Malosree Maitra" userId="S::malosree.maitra@mail.mcgill.ca::8f9c36eb-6eee-475d-9222-9db764a484c1" providerId="AD" clId="Web-{59CFC06C-E00D-9300-0A8E-185E7F00F14E}" dt="2021-11-15T21:39:50.909" v="196" actId="20577"/>
          <ac:spMkLst>
            <pc:docMk/>
            <pc:sldMk cId="1391718739" sldId="265"/>
            <ac:spMk id="2" creationId="{8179D75E-8F2F-49F1-A5AA-A4F29249D412}"/>
          </ac:spMkLst>
        </pc:spChg>
      </pc:sldChg>
      <pc:sldChg chg="modSp new">
        <pc:chgData name="Malosree Maitra" userId="S::malosree.maitra@mail.mcgill.ca::8f9c36eb-6eee-475d-9222-9db764a484c1" providerId="AD" clId="Web-{59CFC06C-E00D-9300-0A8E-185E7F00F14E}" dt="2021-11-15T21:39:37.550" v="182" actId="20577"/>
        <pc:sldMkLst>
          <pc:docMk/>
          <pc:sldMk cId="201265121" sldId="266"/>
        </pc:sldMkLst>
        <pc:spChg chg="mod">
          <ac:chgData name="Malosree Maitra" userId="S::malosree.maitra@mail.mcgill.ca::8f9c36eb-6eee-475d-9222-9db764a484c1" providerId="AD" clId="Web-{59CFC06C-E00D-9300-0A8E-185E7F00F14E}" dt="2021-11-15T21:39:37.550" v="182" actId="20577"/>
          <ac:spMkLst>
            <pc:docMk/>
            <pc:sldMk cId="201265121" sldId="266"/>
            <ac:spMk id="2" creationId="{1595BDAA-64CB-46BF-9169-8FBBEFB63773}"/>
          </ac:spMkLst>
        </pc:spChg>
      </pc:sldChg>
      <pc:sldChg chg="modSp new">
        <pc:chgData name="Malosree Maitra" userId="S::malosree.maitra@mail.mcgill.ca::8f9c36eb-6eee-475d-9222-9db764a484c1" providerId="AD" clId="Web-{59CFC06C-E00D-9300-0A8E-185E7F00F14E}" dt="2021-11-15T21:40:07.378" v="209" actId="20577"/>
        <pc:sldMkLst>
          <pc:docMk/>
          <pc:sldMk cId="2597081166" sldId="267"/>
        </pc:sldMkLst>
        <pc:spChg chg="mod">
          <ac:chgData name="Malosree Maitra" userId="S::malosree.maitra@mail.mcgill.ca::8f9c36eb-6eee-475d-9222-9db764a484c1" providerId="AD" clId="Web-{59CFC06C-E00D-9300-0A8E-185E7F00F14E}" dt="2021-11-15T21:40:07.378" v="209" actId="20577"/>
          <ac:spMkLst>
            <pc:docMk/>
            <pc:sldMk cId="2597081166" sldId="267"/>
            <ac:spMk id="2" creationId="{018B8484-39DC-4E11-8C63-3DDACD8895E6}"/>
          </ac:spMkLst>
        </pc:spChg>
      </pc:sldChg>
      <pc:sldChg chg="modSp new">
        <pc:chgData name="Malosree Maitra" userId="S::malosree.maitra@mail.mcgill.ca::8f9c36eb-6eee-475d-9222-9db764a484c1" providerId="AD" clId="Web-{59CFC06C-E00D-9300-0A8E-185E7F00F14E}" dt="2021-11-15T21:41:02.457" v="255"/>
        <pc:sldMkLst>
          <pc:docMk/>
          <pc:sldMk cId="159408200" sldId="268"/>
        </pc:sldMkLst>
        <pc:spChg chg="mod">
          <ac:chgData name="Malosree Maitra" userId="S::malosree.maitra@mail.mcgill.ca::8f9c36eb-6eee-475d-9222-9db764a484c1" providerId="AD" clId="Web-{59CFC06C-E00D-9300-0A8E-185E7F00F14E}" dt="2021-11-15T21:40:19.519" v="212" actId="20577"/>
          <ac:spMkLst>
            <pc:docMk/>
            <pc:sldMk cId="159408200" sldId="268"/>
            <ac:spMk id="2" creationId="{5EAA5351-B030-411D-BDCA-3C7142622172}"/>
          </ac:spMkLst>
        </pc:spChg>
        <pc:spChg chg="mod">
          <ac:chgData name="Malosree Maitra" userId="S::malosree.maitra@mail.mcgill.ca::8f9c36eb-6eee-475d-9222-9db764a484c1" providerId="AD" clId="Web-{59CFC06C-E00D-9300-0A8E-185E7F00F14E}" dt="2021-11-15T21:41:02.457" v="255"/>
          <ac:spMkLst>
            <pc:docMk/>
            <pc:sldMk cId="159408200" sldId="268"/>
            <ac:spMk id="3" creationId="{951753FA-7F6A-4CF9-B8F3-E0984D036091}"/>
          </ac:spMkLst>
        </pc:spChg>
      </pc:sldChg>
    </pc:docChg>
  </pc:docChgLst>
  <pc:docChgLst>
    <pc:chgData name="Malosree Maitra" userId="8f9c36eb-6eee-475d-9222-9db764a484c1" providerId="ADAL" clId="{0125DB8C-6E5E-444D-B6AA-2465AEB09D96}"/>
    <pc:docChg chg="undo custSel addSld modSld sldOrd">
      <pc:chgData name="Malosree Maitra" userId="8f9c36eb-6eee-475d-9222-9db764a484c1" providerId="ADAL" clId="{0125DB8C-6E5E-444D-B6AA-2465AEB09D96}" dt="2022-02-03T13:08:26.545" v="470" actId="729"/>
      <pc:docMkLst>
        <pc:docMk/>
      </pc:docMkLst>
      <pc:sldChg chg="ord">
        <pc:chgData name="Malosree Maitra" userId="8f9c36eb-6eee-475d-9222-9db764a484c1" providerId="ADAL" clId="{0125DB8C-6E5E-444D-B6AA-2465AEB09D96}" dt="2022-02-03T12:46:22.867" v="1"/>
        <pc:sldMkLst>
          <pc:docMk/>
          <pc:sldMk cId="2478055335" sldId="263"/>
        </pc:sldMkLst>
      </pc:sldChg>
      <pc:sldChg chg="modCm">
        <pc:chgData name="Malosree Maitra" userId="8f9c36eb-6eee-475d-9222-9db764a484c1" providerId="ADAL" clId="{0125DB8C-6E5E-444D-B6AA-2465AEB09D96}" dt="2022-02-03T12:48:32.139" v="4"/>
        <pc:sldMkLst>
          <pc:docMk/>
          <pc:sldMk cId="2644990335" sldId="264"/>
        </pc:sldMkLst>
      </pc:sldChg>
      <pc:sldChg chg="mod modShow">
        <pc:chgData name="Malosree Maitra" userId="8f9c36eb-6eee-475d-9222-9db764a484c1" providerId="ADAL" clId="{0125DB8C-6E5E-444D-B6AA-2465AEB09D96}" dt="2022-02-03T13:08:26.545" v="470" actId="729"/>
        <pc:sldMkLst>
          <pc:docMk/>
          <pc:sldMk cId="2632802410" sldId="272"/>
        </pc:sldMkLst>
      </pc:sldChg>
      <pc:sldChg chg="ord addCm delCm">
        <pc:chgData name="Malosree Maitra" userId="8f9c36eb-6eee-475d-9222-9db764a484c1" providerId="ADAL" clId="{0125DB8C-6E5E-444D-B6AA-2465AEB09D96}" dt="2022-02-03T12:50:14.684" v="6" actId="1592"/>
        <pc:sldMkLst>
          <pc:docMk/>
          <pc:sldMk cId="1494542802" sldId="275"/>
        </pc:sldMkLst>
      </pc:sldChg>
      <pc:sldChg chg="ord">
        <pc:chgData name="Malosree Maitra" userId="8f9c36eb-6eee-475d-9222-9db764a484c1" providerId="ADAL" clId="{0125DB8C-6E5E-444D-B6AA-2465AEB09D96}" dt="2022-02-03T12:46:22.867" v="1"/>
        <pc:sldMkLst>
          <pc:docMk/>
          <pc:sldMk cId="3236106700" sldId="277"/>
        </pc:sldMkLst>
      </pc:sldChg>
      <pc:sldChg chg="addSp delSp modSp new mod">
        <pc:chgData name="Malosree Maitra" userId="8f9c36eb-6eee-475d-9222-9db764a484c1" providerId="ADAL" clId="{0125DB8C-6E5E-444D-B6AA-2465AEB09D96}" dt="2022-02-03T13:05:38.620" v="469" actId="14100"/>
        <pc:sldMkLst>
          <pc:docMk/>
          <pc:sldMk cId="2124189937" sldId="282"/>
        </pc:sldMkLst>
        <pc:spChg chg="mod">
          <ac:chgData name="Malosree Maitra" userId="8f9c36eb-6eee-475d-9222-9db764a484c1" providerId="ADAL" clId="{0125DB8C-6E5E-444D-B6AA-2465AEB09D96}" dt="2022-02-03T12:52:01.922" v="35" actId="20577"/>
          <ac:spMkLst>
            <pc:docMk/>
            <pc:sldMk cId="2124189937" sldId="282"/>
            <ac:spMk id="2" creationId="{840AB94A-3D35-47F4-B235-242F75E58017}"/>
          </ac:spMkLst>
        </pc:spChg>
        <pc:spChg chg="mod">
          <ac:chgData name="Malosree Maitra" userId="8f9c36eb-6eee-475d-9222-9db764a484c1" providerId="ADAL" clId="{0125DB8C-6E5E-444D-B6AA-2465AEB09D96}" dt="2022-02-03T13:05:38.620" v="469" actId="14100"/>
          <ac:spMkLst>
            <pc:docMk/>
            <pc:sldMk cId="2124189937" sldId="282"/>
            <ac:spMk id="3" creationId="{0F18A2D9-974E-4E64-9309-192732EFE214}"/>
          </ac:spMkLst>
        </pc:spChg>
        <pc:graphicFrameChg chg="add mod modGraphic">
          <ac:chgData name="Malosree Maitra" userId="8f9c36eb-6eee-475d-9222-9db764a484c1" providerId="ADAL" clId="{0125DB8C-6E5E-444D-B6AA-2465AEB09D96}" dt="2022-02-03T13:05:19.992" v="468" actId="13238"/>
          <ac:graphicFrameMkLst>
            <pc:docMk/>
            <pc:sldMk cId="2124189937" sldId="282"/>
            <ac:graphicFrameMk id="4" creationId="{6782CFD1-051A-4211-B1EF-1FF136CE326A}"/>
          </ac:graphicFrameMkLst>
        </pc:graphicFrameChg>
        <pc:picChg chg="add mod">
          <ac:chgData name="Malosree Maitra" userId="8f9c36eb-6eee-475d-9222-9db764a484c1" providerId="ADAL" clId="{0125DB8C-6E5E-444D-B6AA-2465AEB09D96}" dt="2022-02-03T13:04:35.572" v="465" actId="1076"/>
          <ac:picMkLst>
            <pc:docMk/>
            <pc:sldMk cId="2124189937" sldId="282"/>
            <ac:picMk id="6" creationId="{6C1016A8-A46A-4447-80A2-6393D8E0B10B}"/>
          </ac:picMkLst>
        </pc:picChg>
        <pc:picChg chg="add mod">
          <ac:chgData name="Malosree Maitra" userId="8f9c36eb-6eee-475d-9222-9db764a484c1" providerId="ADAL" clId="{0125DB8C-6E5E-444D-B6AA-2465AEB09D96}" dt="2022-02-03T13:04:35.572" v="465" actId="1076"/>
          <ac:picMkLst>
            <pc:docMk/>
            <pc:sldMk cId="2124189937" sldId="282"/>
            <ac:picMk id="7" creationId="{79C921AD-8F79-4BAE-B578-B23AC572E718}"/>
          </ac:picMkLst>
        </pc:picChg>
        <pc:picChg chg="add mod">
          <ac:chgData name="Malosree Maitra" userId="8f9c36eb-6eee-475d-9222-9db764a484c1" providerId="ADAL" clId="{0125DB8C-6E5E-444D-B6AA-2465AEB09D96}" dt="2022-02-03T13:04:35.572" v="465" actId="1076"/>
          <ac:picMkLst>
            <pc:docMk/>
            <pc:sldMk cId="2124189937" sldId="282"/>
            <ac:picMk id="8" creationId="{CDBB112A-EF5A-4AAA-A2FD-3CC9C657E4B9}"/>
          </ac:picMkLst>
        </pc:picChg>
        <pc:picChg chg="add mod">
          <ac:chgData name="Malosree Maitra" userId="8f9c36eb-6eee-475d-9222-9db764a484c1" providerId="ADAL" clId="{0125DB8C-6E5E-444D-B6AA-2465AEB09D96}" dt="2022-02-03T13:04:35.572" v="465" actId="1076"/>
          <ac:picMkLst>
            <pc:docMk/>
            <pc:sldMk cId="2124189937" sldId="282"/>
            <ac:picMk id="10" creationId="{6F1276A1-400E-45D4-84AC-B4799E553780}"/>
          </ac:picMkLst>
        </pc:picChg>
        <pc:picChg chg="add mod">
          <ac:chgData name="Malosree Maitra" userId="8f9c36eb-6eee-475d-9222-9db764a484c1" providerId="ADAL" clId="{0125DB8C-6E5E-444D-B6AA-2465AEB09D96}" dt="2022-02-03T13:04:35.572" v="465" actId="1076"/>
          <ac:picMkLst>
            <pc:docMk/>
            <pc:sldMk cId="2124189937" sldId="282"/>
            <ac:picMk id="11" creationId="{44CDE70A-637A-40C3-A783-1FE6B010588E}"/>
          </ac:picMkLst>
        </pc:picChg>
        <pc:picChg chg="add mod">
          <ac:chgData name="Malosree Maitra" userId="8f9c36eb-6eee-475d-9222-9db764a484c1" providerId="ADAL" clId="{0125DB8C-6E5E-444D-B6AA-2465AEB09D96}" dt="2022-02-03T13:04:35.572" v="465" actId="1076"/>
          <ac:picMkLst>
            <pc:docMk/>
            <pc:sldMk cId="2124189937" sldId="282"/>
            <ac:picMk id="13" creationId="{B1D3FAEF-9117-4B89-AFFD-607DD2614595}"/>
          </ac:picMkLst>
        </pc:picChg>
        <pc:picChg chg="add mod">
          <ac:chgData name="Malosree Maitra" userId="8f9c36eb-6eee-475d-9222-9db764a484c1" providerId="ADAL" clId="{0125DB8C-6E5E-444D-B6AA-2465AEB09D96}" dt="2022-02-03T13:04:35.572" v="465" actId="1076"/>
          <ac:picMkLst>
            <pc:docMk/>
            <pc:sldMk cId="2124189937" sldId="282"/>
            <ac:picMk id="14" creationId="{559CB923-A8A2-4080-A4A6-3E53BDB4B25D}"/>
          </ac:picMkLst>
        </pc:picChg>
        <pc:picChg chg="add mod">
          <ac:chgData name="Malosree Maitra" userId="8f9c36eb-6eee-475d-9222-9db764a484c1" providerId="ADAL" clId="{0125DB8C-6E5E-444D-B6AA-2465AEB09D96}" dt="2022-02-03T13:04:35.572" v="465" actId="1076"/>
          <ac:picMkLst>
            <pc:docMk/>
            <pc:sldMk cId="2124189937" sldId="282"/>
            <ac:picMk id="15" creationId="{1EAAFF1F-DC37-4E3F-A686-DEE189CC7552}"/>
          </ac:picMkLst>
        </pc:picChg>
        <pc:picChg chg="add del mod">
          <ac:chgData name="Malosree Maitra" userId="8f9c36eb-6eee-475d-9222-9db764a484c1" providerId="ADAL" clId="{0125DB8C-6E5E-444D-B6AA-2465AEB09D96}" dt="2022-02-03T13:00:12.790" v="365" actId="931"/>
          <ac:picMkLst>
            <pc:docMk/>
            <pc:sldMk cId="2124189937" sldId="282"/>
            <ac:picMk id="17" creationId="{440E4198-504B-49E2-944F-CA65DC356F57}"/>
          </ac:picMkLst>
        </pc:picChg>
        <pc:picChg chg="add mod">
          <ac:chgData name="Malosree Maitra" userId="8f9c36eb-6eee-475d-9222-9db764a484c1" providerId="ADAL" clId="{0125DB8C-6E5E-444D-B6AA-2465AEB09D96}" dt="2022-02-03T13:04:35.572" v="465" actId="1076"/>
          <ac:picMkLst>
            <pc:docMk/>
            <pc:sldMk cId="2124189937" sldId="282"/>
            <ac:picMk id="19" creationId="{1A73EB44-F9D9-4163-9CD4-E6A4C540E65A}"/>
          </ac:picMkLst>
        </pc:picChg>
        <pc:picChg chg="add mod">
          <ac:chgData name="Malosree Maitra" userId="8f9c36eb-6eee-475d-9222-9db764a484c1" providerId="ADAL" clId="{0125DB8C-6E5E-444D-B6AA-2465AEB09D96}" dt="2022-02-03T13:04:35.572" v="465" actId="1076"/>
          <ac:picMkLst>
            <pc:docMk/>
            <pc:sldMk cId="2124189937" sldId="282"/>
            <ac:picMk id="20" creationId="{969E8C30-8214-4CE3-8BD5-48E268545455}"/>
          </ac:picMkLst>
        </pc:picChg>
      </pc:sldChg>
    </pc:docChg>
  </pc:docChgLst>
  <pc:docChgLst>
    <pc:chgData name="Malosree Maitra" userId="S::malosree.maitra@mail.mcgill.ca::8f9c36eb-6eee-475d-9222-9db764a484c1" providerId="AD" clId="Web-{B20A1B6E-DD80-0F24-100A-ADFFBF86F6C3}"/>
    <pc:docChg chg="addSld delSld modSld sldOrd">
      <pc:chgData name="Malosree Maitra" userId="S::malosree.maitra@mail.mcgill.ca::8f9c36eb-6eee-475d-9222-9db764a484c1" providerId="AD" clId="Web-{B20A1B6E-DD80-0F24-100A-ADFFBF86F6C3}" dt="2022-02-01T18:08:23.322" v="27"/>
      <pc:docMkLst>
        <pc:docMk/>
      </pc:docMkLst>
      <pc:sldChg chg="addSp delSp modSp add del replId">
        <pc:chgData name="Malosree Maitra" userId="S::malosree.maitra@mail.mcgill.ca::8f9c36eb-6eee-475d-9222-9db764a484c1" providerId="AD" clId="Web-{B20A1B6E-DD80-0F24-100A-ADFFBF86F6C3}" dt="2022-02-01T18:08:21.681" v="26"/>
        <pc:sldMkLst>
          <pc:docMk/>
          <pc:sldMk cId="1575613697" sldId="282"/>
        </pc:sldMkLst>
        <pc:spChg chg="add del mod">
          <ac:chgData name="Malosree Maitra" userId="S::malosree.maitra@mail.mcgill.ca::8f9c36eb-6eee-475d-9222-9db764a484c1" providerId="AD" clId="Web-{B20A1B6E-DD80-0F24-100A-ADFFBF86F6C3}" dt="2022-02-01T18:07:37.634" v="23" actId="20577"/>
          <ac:spMkLst>
            <pc:docMk/>
            <pc:sldMk cId="1575613697" sldId="282"/>
            <ac:spMk id="2" creationId="{580A6698-9ED7-49AD-B5BF-B6F848BD13B4}"/>
          </ac:spMkLst>
        </pc:spChg>
        <pc:spChg chg="del">
          <ac:chgData name="Malosree Maitra" userId="S::malosree.maitra@mail.mcgill.ca::8f9c36eb-6eee-475d-9222-9db764a484c1" providerId="AD" clId="Web-{B20A1B6E-DD80-0F24-100A-ADFFBF86F6C3}" dt="2022-02-01T18:07:17.275" v="1"/>
          <ac:spMkLst>
            <pc:docMk/>
            <pc:sldMk cId="1575613697" sldId="282"/>
            <ac:spMk id="3" creationId="{1F1F90B7-711F-46B5-8692-BAD82B660D8B}"/>
          </ac:spMkLst>
        </pc:spChg>
        <pc:spChg chg="add del">
          <ac:chgData name="Malosree Maitra" userId="S::malosree.maitra@mail.mcgill.ca::8f9c36eb-6eee-475d-9222-9db764a484c1" providerId="AD" clId="Web-{B20A1B6E-DD80-0F24-100A-ADFFBF86F6C3}" dt="2022-02-01T18:07:33.525" v="12"/>
          <ac:spMkLst>
            <pc:docMk/>
            <pc:sldMk cId="1575613697" sldId="282"/>
            <ac:spMk id="9" creationId="{A07CBB24-9DCB-423F-942E-B5DBF9ED0E5B}"/>
          </ac:spMkLst>
        </pc:spChg>
        <pc:spChg chg="add del mod">
          <ac:chgData name="Malosree Maitra" userId="S::malosree.maitra@mail.mcgill.ca::8f9c36eb-6eee-475d-9222-9db764a484c1" providerId="AD" clId="Web-{B20A1B6E-DD80-0F24-100A-ADFFBF86F6C3}" dt="2022-02-01T18:07:25.259" v="11"/>
          <ac:spMkLst>
            <pc:docMk/>
            <pc:sldMk cId="1575613697" sldId="282"/>
            <ac:spMk id="10" creationId="{AAE032E1-E3E6-4B38-A8F0-C63CC7234F1D}"/>
          </ac:spMkLst>
        </pc:spChg>
        <pc:spChg chg="add del mod">
          <ac:chgData name="Malosree Maitra" userId="S::malosree.maitra@mail.mcgill.ca::8f9c36eb-6eee-475d-9222-9db764a484c1" providerId="AD" clId="Web-{B20A1B6E-DD80-0F24-100A-ADFFBF86F6C3}" dt="2022-02-01T18:07:25.259" v="7"/>
          <ac:spMkLst>
            <pc:docMk/>
            <pc:sldMk cId="1575613697" sldId="282"/>
            <ac:spMk id="12" creationId="{372AEBCD-3147-48B5-AEB2-2443BE76009D}"/>
          </ac:spMkLst>
        </pc:spChg>
        <pc:graphicFrameChg chg="del">
          <ac:chgData name="Malosree Maitra" userId="S::malosree.maitra@mail.mcgill.ca::8f9c36eb-6eee-475d-9222-9db764a484c1" providerId="AD" clId="Web-{B20A1B6E-DD80-0F24-100A-ADFFBF86F6C3}" dt="2022-02-01T18:07:33.540" v="16"/>
          <ac:graphicFrameMkLst>
            <pc:docMk/>
            <pc:sldMk cId="1575613697" sldId="282"/>
            <ac:graphicFrameMk id="4" creationId="{CF13E15D-1C63-4DCC-A14A-B8A81568D22D}"/>
          </ac:graphicFrameMkLst>
        </pc:graphicFrameChg>
        <pc:graphicFrameChg chg="add del">
          <ac:chgData name="Malosree Maitra" userId="S::malosree.maitra@mail.mcgill.ca::8f9c36eb-6eee-475d-9222-9db764a484c1" providerId="AD" clId="Web-{B20A1B6E-DD80-0F24-100A-ADFFBF86F6C3}" dt="2022-02-01T18:07:33.525" v="15"/>
          <ac:graphicFrameMkLst>
            <pc:docMk/>
            <pc:sldMk cId="1575613697" sldId="282"/>
            <ac:graphicFrameMk id="5" creationId="{8562818B-2870-4937-BDDA-1E354E891A26}"/>
          </ac:graphicFrameMkLst>
        </pc:graphicFrameChg>
        <pc:graphicFrameChg chg="add del">
          <ac:chgData name="Malosree Maitra" userId="S::malosree.maitra@mail.mcgill.ca::8f9c36eb-6eee-475d-9222-9db764a484c1" providerId="AD" clId="Web-{B20A1B6E-DD80-0F24-100A-ADFFBF86F6C3}" dt="2022-02-01T18:07:33.525" v="14"/>
          <ac:graphicFrameMkLst>
            <pc:docMk/>
            <pc:sldMk cId="1575613697" sldId="282"/>
            <ac:graphicFrameMk id="7" creationId="{19F17861-C1B0-484B-A60D-D6154B01CB04}"/>
          </ac:graphicFrameMkLst>
        </pc:graphicFrameChg>
        <pc:graphicFrameChg chg="del">
          <ac:chgData name="Malosree Maitra" userId="S::malosree.maitra@mail.mcgill.ca::8f9c36eb-6eee-475d-9222-9db764a484c1" providerId="AD" clId="Web-{B20A1B6E-DD80-0F24-100A-ADFFBF86F6C3}" dt="2022-02-01T18:07:33.525" v="13"/>
          <ac:graphicFrameMkLst>
            <pc:docMk/>
            <pc:sldMk cId="1575613697" sldId="282"/>
            <ac:graphicFrameMk id="8" creationId="{8F9593BC-8AFB-4D66-94C4-403076E76761}"/>
          </ac:graphicFrameMkLst>
        </pc:graphicFrameChg>
      </pc:sldChg>
      <pc:sldChg chg="add del ord replId">
        <pc:chgData name="Malosree Maitra" userId="S::malosree.maitra@mail.mcgill.ca::8f9c36eb-6eee-475d-9222-9db764a484c1" providerId="AD" clId="Web-{B20A1B6E-DD80-0F24-100A-ADFFBF86F6C3}" dt="2022-02-01T18:08:23.322" v="27"/>
        <pc:sldMkLst>
          <pc:docMk/>
          <pc:sldMk cId="3790995467" sldId="283"/>
        </pc:sldMkLst>
      </pc:sldChg>
    </pc:docChg>
  </pc:docChgLst>
  <pc:docChgLst>
    <pc:chgData name="Malosree Maitra" userId="8f9c36eb-6eee-475d-9222-9db764a484c1" providerId="ADAL" clId="{3990B3D7-4545-4037-83E7-95A36ADB33D1}"/>
    <pc:docChg chg="undo custSel addSld delSld modSld sldOrd">
      <pc:chgData name="Malosree Maitra" userId="8f9c36eb-6eee-475d-9222-9db764a484c1" providerId="ADAL" clId="{3990B3D7-4545-4037-83E7-95A36ADB33D1}" dt="2022-01-10T18:17:40.986" v="4183" actId="1589"/>
      <pc:docMkLst>
        <pc:docMk/>
      </pc:docMkLst>
      <pc:sldChg chg="delSp modSp mod">
        <pc:chgData name="Malosree Maitra" userId="8f9c36eb-6eee-475d-9222-9db764a484c1" providerId="ADAL" clId="{3990B3D7-4545-4037-83E7-95A36ADB33D1}" dt="2022-01-04T22:29:13.514" v="3921" actId="179"/>
        <pc:sldMkLst>
          <pc:docMk/>
          <pc:sldMk cId="0" sldId="257"/>
        </pc:sldMkLst>
        <pc:spChg chg="mod">
          <ac:chgData name="Malosree Maitra" userId="8f9c36eb-6eee-475d-9222-9db764a484c1" providerId="ADAL" clId="{3990B3D7-4545-4037-83E7-95A36ADB33D1}" dt="2022-01-04T22:29:13.514" v="3921" actId="179"/>
          <ac:spMkLst>
            <pc:docMk/>
            <pc:sldMk cId="0" sldId="257"/>
            <ac:spMk id="743" creationId="{00000000-0000-0000-0000-000000000000}"/>
          </ac:spMkLst>
        </pc:spChg>
        <pc:spChg chg="del">
          <ac:chgData name="Malosree Maitra" userId="8f9c36eb-6eee-475d-9222-9db764a484c1" providerId="ADAL" clId="{3990B3D7-4545-4037-83E7-95A36ADB33D1}" dt="2022-01-04T22:28:31.292" v="3913" actId="478"/>
          <ac:spMkLst>
            <pc:docMk/>
            <pc:sldMk cId="0" sldId="257"/>
            <ac:spMk id="744" creationId="{00000000-0000-0000-0000-000000000000}"/>
          </ac:spMkLst>
        </pc:spChg>
      </pc:sldChg>
      <pc:sldChg chg="addSp modSp mod">
        <pc:chgData name="Malosree Maitra" userId="8f9c36eb-6eee-475d-9222-9db764a484c1" providerId="ADAL" clId="{3990B3D7-4545-4037-83E7-95A36ADB33D1}" dt="2022-01-03T21:38:48.626" v="2560" actId="196"/>
        <pc:sldMkLst>
          <pc:docMk/>
          <pc:sldMk cId="0" sldId="260"/>
        </pc:sldMkLst>
        <pc:spChg chg="mod">
          <ac:chgData name="Malosree Maitra" userId="8f9c36eb-6eee-475d-9222-9db764a484c1" providerId="ADAL" clId="{3990B3D7-4545-4037-83E7-95A36ADB33D1}" dt="2022-01-03T21:10:06.836" v="97" actId="20577"/>
          <ac:spMkLst>
            <pc:docMk/>
            <pc:sldMk cId="0" sldId="260"/>
            <ac:spMk id="4" creationId="{0F7F08B3-15B8-450A-902E-6E39D3D7673F}"/>
          </ac:spMkLst>
        </pc:spChg>
        <pc:spChg chg="add mod">
          <ac:chgData name="Malosree Maitra" userId="8f9c36eb-6eee-475d-9222-9db764a484c1" providerId="ADAL" clId="{3990B3D7-4545-4037-83E7-95A36ADB33D1}" dt="2022-01-03T21:38:48.626" v="2560" actId="196"/>
          <ac:spMkLst>
            <pc:docMk/>
            <pc:sldMk cId="0" sldId="260"/>
            <ac:spMk id="7" creationId="{3D5679DC-2F27-4BAA-8F5A-1FCA83D562E1}"/>
          </ac:spMkLst>
        </pc:spChg>
        <pc:graphicFrameChg chg="mod modGraphic">
          <ac:chgData name="Malosree Maitra" userId="8f9c36eb-6eee-475d-9222-9db764a484c1" providerId="ADAL" clId="{3990B3D7-4545-4037-83E7-95A36ADB33D1}" dt="2022-01-03T21:37:56.299" v="2552" actId="1076"/>
          <ac:graphicFrameMkLst>
            <pc:docMk/>
            <pc:sldMk cId="0" sldId="260"/>
            <ac:graphicFrameMk id="3" creationId="{F9796C84-0682-4A78-8008-3CA33A9C83A4}"/>
          </ac:graphicFrameMkLst>
        </pc:graphicFrameChg>
        <pc:graphicFrameChg chg="add mod">
          <ac:chgData name="Malosree Maitra" userId="8f9c36eb-6eee-475d-9222-9db764a484c1" providerId="ADAL" clId="{3990B3D7-4545-4037-83E7-95A36ADB33D1}" dt="2022-01-03T21:37:52.195" v="2551"/>
          <ac:graphicFrameMkLst>
            <pc:docMk/>
            <pc:sldMk cId="0" sldId="260"/>
            <ac:graphicFrameMk id="6" creationId="{4F713430-27EA-4ABC-B990-94EE41BB4908}"/>
          </ac:graphicFrameMkLst>
        </pc:graphicFrameChg>
      </pc:sldChg>
      <pc:sldChg chg="addSp modSp mod">
        <pc:chgData name="Malosree Maitra" userId="8f9c36eb-6eee-475d-9222-9db764a484c1" providerId="ADAL" clId="{3990B3D7-4545-4037-83E7-95A36ADB33D1}" dt="2022-01-03T21:39:00.313" v="2562" actId="1076"/>
        <pc:sldMkLst>
          <pc:docMk/>
          <pc:sldMk cId="3955413813" sldId="261"/>
        </pc:sldMkLst>
        <pc:spChg chg="mod">
          <ac:chgData name="Malosree Maitra" userId="8f9c36eb-6eee-475d-9222-9db764a484c1" providerId="ADAL" clId="{3990B3D7-4545-4037-83E7-95A36ADB33D1}" dt="2022-01-03T21:11:56.425" v="433" actId="403"/>
          <ac:spMkLst>
            <pc:docMk/>
            <pc:sldMk cId="3955413813" sldId="261"/>
            <ac:spMk id="3" creationId="{5B2E780C-B6BF-44FE-8F82-AFD16AD9A16D}"/>
          </ac:spMkLst>
        </pc:spChg>
        <pc:spChg chg="add mod">
          <ac:chgData name="Malosree Maitra" userId="8f9c36eb-6eee-475d-9222-9db764a484c1" providerId="ADAL" clId="{3990B3D7-4545-4037-83E7-95A36ADB33D1}" dt="2022-01-03T21:39:00.313" v="2562" actId="1076"/>
          <ac:spMkLst>
            <pc:docMk/>
            <pc:sldMk cId="3955413813" sldId="261"/>
            <ac:spMk id="6" creationId="{DB8ECE59-9E0A-4848-B707-DCDCFC22D811}"/>
          </ac:spMkLst>
        </pc:spChg>
        <pc:graphicFrameChg chg="add mod modGraphic">
          <ac:chgData name="Malosree Maitra" userId="8f9c36eb-6eee-475d-9222-9db764a484c1" providerId="ADAL" clId="{3990B3D7-4545-4037-83E7-95A36ADB33D1}" dt="2022-01-03T21:38:00.319" v="2553" actId="1076"/>
          <ac:graphicFrameMkLst>
            <pc:docMk/>
            <pc:sldMk cId="3955413813" sldId="261"/>
            <ac:graphicFrameMk id="4" creationId="{F10A2DF7-16A2-4351-B4D5-37DC8B9F9FB2}"/>
          </ac:graphicFrameMkLst>
        </pc:graphicFrameChg>
        <pc:graphicFrameChg chg="add mod modGraphic">
          <ac:chgData name="Malosree Maitra" userId="8f9c36eb-6eee-475d-9222-9db764a484c1" providerId="ADAL" clId="{3990B3D7-4545-4037-83E7-95A36ADB33D1}" dt="2022-01-03T21:38:27.973" v="2558" actId="1076"/>
          <ac:graphicFrameMkLst>
            <pc:docMk/>
            <pc:sldMk cId="3955413813" sldId="261"/>
            <ac:graphicFrameMk id="5" creationId="{FA48606C-6B68-4253-95C1-FC190B7414A7}"/>
          </ac:graphicFrameMkLst>
        </pc:graphicFrameChg>
      </pc:sldChg>
      <pc:sldChg chg="addSp delSp modSp mod">
        <pc:chgData name="Malosree Maitra" userId="8f9c36eb-6eee-475d-9222-9db764a484c1" providerId="ADAL" clId="{3990B3D7-4545-4037-83E7-95A36ADB33D1}" dt="2022-01-03T22:21:44.038" v="3142" actId="20577"/>
        <pc:sldMkLst>
          <pc:docMk/>
          <pc:sldMk cId="449889350" sldId="262"/>
        </pc:sldMkLst>
        <pc:spChg chg="mod">
          <ac:chgData name="Malosree Maitra" userId="8f9c36eb-6eee-475d-9222-9db764a484c1" providerId="ADAL" clId="{3990B3D7-4545-4037-83E7-95A36ADB33D1}" dt="2022-01-03T22:21:44.038" v="3142" actId="20577"/>
          <ac:spMkLst>
            <pc:docMk/>
            <pc:sldMk cId="449889350" sldId="262"/>
            <ac:spMk id="2" creationId="{580A6698-9ED7-49AD-B5BF-B6F848BD13B4}"/>
          </ac:spMkLst>
        </pc:spChg>
        <pc:spChg chg="mod">
          <ac:chgData name="Malosree Maitra" userId="8f9c36eb-6eee-475d-9222-9db764a484c1" providerId="ADAL" clId="{3990B3D7-4545-4037-83E7-95A36ADB33D1}" dt="2022-01-03T21:18:21.276" v="1211" actId="20577"/>
          <ac:spMkLst>
            <pc:docMk/>
            <pc:sldMk cId="449889350" sldId="262"/>
            <ac:spMk id="3" creationId="{1F1F90B7-711F-46B5-8692-BAD82B660D8B}"/>
          </ac:spMkLst>
        </pc:spChg>
        <pc:spChg chg="add mod">
          <ac:chgData name="Malosree Maitra" userId="8f9c36eb-6eee-475d-9222-9db764a484c1" providerId="ADAL" clId="{3990B3D7-4545-4037-83E7-95A36ADB33D1}" dt="2022-01-03T21:39:09.065" v="2564" actId="1076"/>
          <ac:spMkLst>
            <pc:docMk/>
            <pc:sldMk cId="449889350" sldId="262"/>
            <ac:spMk id="9" creationId="{A07CBB24-9DCB-423F-942E-B5DBF9ED0E5B}"/>
          </ac:spMkLst>
        </pc:spChg>
        <pc:graphicFrameChg chg="add mod modGraphic">
          <ac:chgData name="Malosree Maitra" userId="8f9c36eb-6eee-475d-9222-9db764a484c1" providerId="ADAL" clId="{3990B3D7-4545-4037-83E7-95A36ADB33D1}" dt="2022-01-03T21:35:49.445" v="2534" actId="1076"/>
          <ac:graphicFrameMkLst>
            <pc:docMk/>
            <pc:sldMk cId="449889350" sldId="262"/>
            <ac:graphicFrameMk id="4" creationId="{CF13E15D-1C63-4DCC-A14A-B8A81568D22D}"/>
          </ac:graphicFrameMkLst>
        </pc:graphicFrameChg>
        <pc:graphicFrameChg chg="add mod modGraphic">
          <ac:chgData name="Malosree Maitra" userId="8f9c36eb-6eee-475d-9222-9db764a484c1" providerId="ADAL" clId="{3990B3D7-4545-4037-83E7-95A36ADB33D1}" dt="2022-01-03T21:36:38.807" v="2539" actId="2165"/>
          <ac:graphicFrameMkLst>
            <pc:docMk/>
            <pc:sldMk cId="449889350" sldId="262"/>
            <ac:graphicFrameMk id="5" creationId="{8562818B-2870-4937-BDDA-1E354E891A26}"/>
          </ac:graphicFrameMkLst>
        </pc:graphicFrameChg>
        <pc:graphicFrameChg chg="add del mod">
          <ac:chgData name="Malosree Maitra" userId="8f9c36eb-6eee-475d-9222-9db764a484c1" providerId="ADAL" clId="{3990B3D7-4545-4037-83E7-95A36ADB33D1}" dt="2022-01-03T21:36:42.698" v="2541"/>
          <ac:graphicFrameMkLst>
            <pc:docMk/>
            <pc:sldMk cId="449889350" sldId="262"/>
            <ac:graphicFrameMk id="6" creationId="{1F35FDCD-23CA-4C22-AA19-5D986DBF8A0B}"/>
          </ac:graphicFrameMkLst>
        </pc:graphicFrameChg>
        <pc:graphicFrameChg chg="add mod modGraphic">
          <ac:chgData name="Malosree Maitra" userId="8f9c36eb-6eee-475d-9222-9db764a484c1" providerId="ADAL" clId="{3990B3D7-4545-4037-83E7-95A36ADB33D1}" dt="2022-01-03T21:37:12.180" v="2545" actId="1076"/>
          <ac:graphicFrameMkLst>
            <pc:docMk/>
            <pc:sldMk cId="449889350" sldId="262"/>
            <ac:graphicFrameMk id="7" creationId="{19F17861-C1B0-484B-A60D-D6154B01CB04}"/>
          </ac:graphicFrameMkLst>
        </pc:graphicFrameChg>
        <pc:graphicFrameChg chg="add mod modGraphic">
          <ac:chgData name="Malosree Maitra" userId="8f9c36eb-6eee-475d-9222-9db764a484c1" providerId="ADAL" clId="{3990B3D7-4545-4037-83E7-95A36ADB33D1}" dt="2022-01-03T21:37:37.040" v="2549" actId="207"/>
          <ac:graphicFrameMkLst>
            <pc:docMk/>
            <pc:sldMk cId="449889350" sldId="262"/>
            <ac:graphicFrameMk id="8" creationId="{8F9593BC-8AFB-4D66-94C4-403076E76761}"/>
          </ac:graphicFrameMkLst>
        </pc:graphicFrameChg>
      </pc:sldChg>
      <pc:sldChg chg="addSp delSp modSp mod ord addCm">
        <pc:chgData name="Malosree Maitra" userId="8f9c36eb-6eee-475d-9222-9db764a484c1" providerId="ADAL" clId="{3990B3D7-4545-4037-83E7-95A36ADB33D1}" dt="2022-01-10T17:39:43.310" v="4181" actId="1589"/>
        <pc:sldMkLst>
          <pc:docMk/>
          <pc:sldMk cId="2478055335" sldId="263"/>
        </pc:sldMkLst>
        <pc:spChg chg="mod">
          <ac:chgData name="Malosree Maitra" userId="8f9c36eb-6eee-475d-9222-9db764a484c1" providerId="ADAL" clId="{3990B3D7-4545-4037-83E7-95A36ADB33D1}" dt="2022-01-03T21:24:00.015" v="1810" actId="113"/>
          <ac:spMkLst>
            <pc:docMk/>
            <pc:sldMk cId="2478055335" sldId="263"/>
            <ac:spMk id="3" creationId="{F0333C00-33A3-4FA9-83F6-5458645B32B6}"/>
          </ac:spMkLst>
        </pc:spChg>
        <pc:spChg chg="add mod">
          <ac:chgData name="Malosree Maitra" userId="8f9c36eb-6eee-475d-9222-9db764a484c1" providerId="ADAL" clId="{3990B3D7-4545-4037-83E7-95A36ADB33D1}" dt="2022-01-03T21:29:21.474" v="2296" actId="1076"/>
          <ac:spMkLst>
            <pc:docMk/>
            <pc:sldMk cId="2478055335" sldId="263"/>
            <ac:spMk id="8" creationId="{7921DA25-A6DB-4DF8-9112-4D1803B45EB0}"/>
          </ac:spMkLst>
        </pc:spChg>
        <pc:picChg chg="add del mod">
          <ac:chgData name="Malosree Maitra" userId="8f9c36eb-6eee-475d-9222-9db764a484c1" providerId="ADAL" clId="{3990B3D7-4545-4037-83E7-95A36ADB33D1}" dt="2022-01-03T21:21:14.596" v="1401" actId="21"/>
          <ac:picMkLst>
            <pc:docMk/>
            <pc:sldMk cId="2478055335" sldId="263"/>
            <ac:picMk id="4" creationId="{D5FD940C-D333-42B7-976B-C6E1C906503B}"/>
          </ac:picMkLst>
        </pc:picChg>
        <pc:picChg chg="add mod">
          <ac:chgData name="Malosree Maitra" userId="8f9c36eb-6eee-475d-9222-9db764a484c1" providerId="ADAL" clId="{3990B3D7-4545-4037-83E7-95A36ADB33D1}" dt="2022-01-03T21:23:39.088" v="1807" actId="1076"/>
          <ac:picMkLst>
            <pc:docMk/>
            <pc:sldMk cId="2478055335" sldId="263"/>
            <ac:picMk id="6" creationId="{659A4A7A-533D-4A20-A34C-12618DC40E0A}"/>
          </ac:picMkLst>
        </pc:picChg>
        <pc:picChg chg="add mod">
          <ac:chgData name="Malosree Maitra" userId="8f9c36eb-6eee-475d-9222-9db764a484c1" providerId="ADAL" clId="{3990B3D7-4545-4037-83E7-95A36ADB33D1}" dt="2022-01-03T21:23:39.088" v="1807" actId="1076"/>
          <ac:picMkLst>
            <pc:docMk/>
            <pc:sldMk cId="2478055335" sldId="263"/>
            <ac:picMk id="1026" creationId="{68370CB4-99F7-4CDE-AFF7-29BADEA8EFCA}"/>
          </ac:picMkLst>
        </pc:picChg>
      </pc:sldChg>
      <pc:sldChg chg="addSp delSp modSp mod addCm">
        <pc:chgData name="Malosree Maitra" userId="8f9c36eb-6eee-475d-9222-9db764a484c1" providerId="ADAL" clId="{3990B3D7-4545-4037-83E7-95A36ADB33D1}" dt="2022-01-10T18:17:40.986" v="4183" actId="1589"/>
        <pc:sldMkLst>
          <pc:docMk/>
          <pc:sldMk cId="2644990335" sldId="264"/>
        </pc:sldMkLst>
        <pc:spChg chg="mod">
          <ac:chgData name="Malosree Maitra" userId="8f9c36eb-6eee-475d-9222-9db764a484c1" providerId="ADAL" clId="{3990B3D7-4545-4037-83E7-95A36ADB33D1}" dt="2022-01-04T15:50:15.379" v="3891" actId="20577"/>
          <ac:spMkLst>
            <pc:docMk/>
            <pc:sldMk cId="2644990335" sldId="264"/>
            <ac:spMk id="3" creationId="{3ABB909E-3D7A-42DB-B6E4-8EFCF9A21993}"/>
          </ac:spMkLst>
        </pc:spChg>
        <pc:picChg chg="add del mod">
          <ac:chgData name="Malosree Maitra" userId="8f9c36eb-6eee-475d-9222-9db764a484c1" providerId="ADAL" clId="{3990B3D7-4545-4037-83E7-95A36ADB33D1}" dt="2022-01-03T21:32:23.944" v="2522" actId="478"/>
          <ac:picMkLst>
            <pc:docMk/>
            <pc:sldMk cId="2644990335" sldId="264"/>
            <ac:picMk id="3074" creationId="{3FC6A042-4EF5-4701-B62A-0A24D9A6388D}"/>
          </ac:picMkLst>
        </pc:picChg>
        <pc:picChg chg="add mod">
          <ac:chgData name="Malosree Maitra" userId="8f9c36eb-6eee-475d-9222-9db764a484c1" providerId="ADAL" clId="{3990B3D7-4545-4037-83E7-95A36ADB33D1}" dt="2022-01-03T21:34:22.451" v="2525" actId="1076"/>
          <ac:picMkLst>
            <pc:docMk/>
            <pc:sldMk cId="2644990335" sldId="264"/>
            <ac:picMk id="3076" creationId="{EF1436DA-6D2A-4813-A9FF-34516D423650}"/>
          </ac:picMkLst>
        </pc:picChg>
      </pc:sldChg>
      <pc:sldChg chg="addSp delSp modSp mod">
        <pc:chgData name="Malosree Maitra" userId="8f9c36eb-6eee-475d-9222-9db764a484c1" providerId="ADAL" clId="{3990B3D7-4545-4037-83E7-95A36ADB33D1}" dt="2022-01-03T22:20:35.101" v="3073" actId="20577"/>
        <pc:sldMkLst>
          <pc:docMk/>
          <pc:sldMk cId="1391718739" sldId="265"/>
        </pc:sldMkLst>
        <pc:spChg chg="mod">
          <ac:chgData name="Malosree Maitra" userId="8f9c36eb-6eee-475d-9222-9db764a484c1" providerId="ADAL" clId="{3990B3D7-4545-4037-83E7-95A36ADB33D1}" dt="2022-01-03T22:20:35.101" v="3073" actId="20577"/>
          <ac:spMkLst>
            <pc:docMk/>
            <pc:sldMk cId="1391718739" sldId="265"/>
            <ac:spMk id="2" creationId="{8179D75E-8F2F-49F1-A5AA-A4F29249D412}"/>
          </ac:spMkLst>
        </pc:spChg>
        <pc:spChg chg="mod">
          <ac:chgData name="Malosree Maitra" userId="8f9c36eb-6eee-475d-9222-9db764a484c1" providerId="ADAL" clId="{3990B3D7-4545-4037-83E7-95A36ADB33D1}" dt="2022-01-03T22:08:15.099" v="2861" actId="113"/>
          <ac:spMkLst>
            <pc:docMk/>
            <pc:sldMk cId="1391718739" sldId="265"/>
            <ac:spMk id="3" creationId="{097F12C5-F3A7-42AA-8899-320DFB4F198D}"/>
          </ac:spMkLst>
        </pc:spChg>
        <pc:spChg chg="add del mod">
          <ac:chgData name="Malosree Maitra" userId="8f9c36eb-6eee-475d-9222-9db764a484c1" providerId="ADAL" clId="{3990B3D7-4545-4037-83E7-95A36ADB33D1}" dt="2022-01-03T22:07:09.422" v="2709" actId="478"/>
          <ac:spMkLst>
            <pc:docMk/>
            <pc:sldMk cId="1391718739" sldId="265"/>
            <ac:spMk id="6" creationId="{B8D22052-8904-469F-AC62-8F646D37A225}"/>
          </ac:spMkLst>
        </pc:spChg>
        <pc:spChg chg="add mod">
          <ac:chgData name="Malosree Maitra" userId="8f9c36eb-6eee-475d-9222-9db764a484c1" providerId="ADAL" clId="{3990B3D7-4545-4037-83E7-95A36ADB33D1}" dt="2022-01-03T22:20:04.918" v="3056" actId="1076"/>
          <ac:spMkLst>
            <pc:docMk/>
            <pc:sldMk cId="1391718739" sldId="265"/>
            <ac:spMk id="9" creationId="{7F2AEE23-C1D0-4567-B0F9-5C133D58E38C}"/>
          </ac:spMkLst>
        </pc:spChg>
        <pc:picChg chg="add del mod">
          <ac:chgData name="Malosree Maitra" userId="8f9c36eb-6eee-475d-9222-9db764a484c1" providerId="ADAL" clId="{3990B3D7-4545-4037-83E7-95A36ADB33D1}" dt="2022-01-03T22:07:03.493" v="2706" actId="478"/>
          <ac:picMkLst>
            <pc:docMk/>
            <pc:sldMk cId="1391718739" sldId="265"/>
            <ac:picMk id="5122" creationId="{37EBD6BF-D647-4340-9EFB-A7B878EE1318}"/>
          </ac:picMkLst>
        </pc:picChg>
        <pc:picChg chg="add mod">
          <ac:chgData name="Malosree Maitra" userId="8f9c36eb-6eee-475d-9222-9db764a484c1" providerId="ADAL" clId="{3990B3D7-4545-4037-83E7-95A36ADB33D1}" dt="2022-01-03T22:20:07.692" v="3057" actId="1076"/>
          <ac:picMkLst>
            <pc:docMk/>
            <pc:sldMk cId="1391718739" sldId="265"/>
            <ac:picMk id="5124" creationId="{E019D864-13C5-4E33-A7B6-33415EFA0995}"/>
          </ac:picMkLst>
        </pc:picChg>
      </pc:sldChg>
      <pc:sldChg chg="addSp modSp mod ord">
        <pc:chgData name="Malosree Maitra" userId="8f9c36eb-6eee-475d-9222-9db764a484c1" providerId="ADAL" clId="{3990B3D7-4545-4037-83E7-95A36ADB33D1}" dt="2022-01-10T17:32:22.007" v="4178" actId="6549"/>
        <pc:sldMkLst>
          <pc:docMk/>
          <pc:sldMk cId="2597081166" sldId="267"/>
        </pc:sldMkLst>
        <pc:spChg chg="mod">
          <ac:chgData name="Malosree Maitra" userId="8f9c36eb-6eee-475d-9222-9db764a484c1" providerId="ADAL" clId="{3990B3D7-4545-4037-83E7-95A36ADB33D1}" dt="2022-01-03T22:24:59.981" v="3365" actId="20577"/>
          <ac:spMkLst>
            <pc:docMk/>
            <pc:sldMk cId="2597081166" sldId="267"/>
            <ac:spMk id="2" creationId="{018B8484-39DC-4E11-8C63-3DDACD8895E6}"/>
          </ac:spMkLst>
        </pc:spChg>
        <pc:spChg chg="mod">
          <ac:chgData name="Malosree Maitra" userId="8f9c36eb-6eee-475d-9222-9db764a484c1" providerId="ADAL" clId="{3990B3D7-4545-4037-83E7-95A36ADB33D1}" dt="2022-01-10T17:32:22.007" v="4178" actId="6549"/>
          <ac:spMkLst>
            <pc:docMk/>
            <pc:sldMk cId="2597081166" sldId="267"/>
            <ac:spMk id="3" creationId="{6B0B31A9-C8CA-44DC-882E-5ECE45694EA3}"/>
          </ac:spMkLst>
        </pc:spChg>
        <pc:picChg chg="add mod">
          <ac:chgData name="Malosree Maitra" userId="8f9c36eb-6eee-475d-9222-9db764a484c1" providerId="ADAL" clId="{3990B3D7-4545-4037-83E7-95A36ADB33D1}" dt="2022-01-03T22:26:08.570" v="3368" actId="1076"/>
          <ac:picMkLst>
            <pc:docMk/>
            <pc:sldMk cId="2597081166" sldId="267"/>
            <ac:picMk id="6146" creationId="{75638328-ED1F-4F19-AE1A-B9D63BD32869}"/>
          </ac:picMkLst>
        </pc:picChg>
      </pc:sldChg>
      <pc:sldChg chg="modSp mod">
        <pc:chgData name="Malosree Maitra" userId="8f9c36eb-6eee-475d-9222-9db764a484c1" providerId="ADAL" clId="{3990B3D7-4545-4037-83E7-95A36ADB33D1}" dt="2022-01-04T22:29:57.450" v="4056" actId="20577"/>
        <pc:sldMkLst>
          <pc:docMk/>
          <pc:sldMk cId="159408200" sldId="268"/>
        </pc:sldMkLst>
        <pc:spChg chg="mod">
          <ac:chgData name="Malosree Maitra" userId="8f9c36eb-6eee-475d-9222-9db764a484c1" providerId="ADAL" clId="{3990B3D7-4545-4037-83E7-95A36ADB33D1}" dt="2022-01-04T22:29:57.450" v="4056" actId="20577"/>
          <ac:spMkLst>
            <pc:docMk/>
            <pc:sldMk cId="159408200" sldId="268"/>
            <ac:spMk id="3" creationId="{951753FA-7F6A-4CF9-B8F3-E0984D036091}"/>
          </ac:spMkLst>
        </pc:spChg>
      </pc:sldChg>
      <pc:sldChg chg="modSp mod">
        <pc:chgData name="Malosree Maitra" userId="8f9c36eb-6eee-475d-9222-9db764a484c1" providerId="ADAL" clId="{3990B3D7-4545-4037-83E7-95A36ADB33D1}" dt="2022-01-04T20:49:23.803" v="3911" actId="20577"/>
        <pc:sldMkLst>
          <pc:docMk/>
          <pc:sldMk cId="3514334857" sldId="269"/>
        </pc:sldMkLst>
        <pc:spChg chg="mod">
          <ac:chgData name="Malosree Maitra" userId="8f9c36eb-6eee-475d-9222-9db764a484c1" providerId="ADAL" clId="{3990B3D7-4545-4037-83E7-95A36ADB33D1}" dt="2022-01-04T20:49:23.803" v="3911" actId="20577"/>
          <ac:spMkLst>
            <pc:docMk/>
            <pc:sldMk cId="3514334857" sldId="269"/>
            <ac:spMk id="3" creationId="{5826F8D4-F701-4077-B553-298E35D15AB3}"/>
          </ac:spMkLst>
        </pc:spChg>
      </pc:sldChg>
      <pc:sldChg chg="modSp mod addCm modCm">
        <pc:chgData name="Malosree Maitra" userId="8f9c36eb-6eee-475d-9222-9db764a484c1" providerId="ADAL" clId="{3990B3D7-4545-4037-83E7-95A36ADB33D1}" dt="2022-01-10T17:38:41.742" v="4180" actId="1589"/>
        <pc:sldMkLst>
          <pc:docMk/>
          <pc:sldMk cId="2632802410" sldId="272"/>
        </pc:sldMkLst>
        <pc:spChg chg="mod">
          <ac:chgData name="Malosree Maitra" userId="8f9c36eb-6eee-475d-9222-9db764a484c1" providerId="ADAL" clId="{3990B3D7-4545-4037-83E7-95A36ADB33D1}" dt="2022-01-03T21:31:08.419" v="2515" actId="20577"/>
          <ac:spMkLst>
            <pc:docMk/>
            <pc:sldMk cId="2632802410" sldId="272"/>
            <ac:spMk id="2" creationId="{F1607E8B-4D5C-4613-9339-3D46F10BF1BF}"/>
          </ac:spMkLst>
        </pc:spChg>
        <pc:spChg chg="mod">
          <ac:chgData name="Malosree Maitra" userId="8f9c36eb-6eee-475d-9222-9db764a484c1" providerId="ADAL" clId="{3990B3D7-4545-4037-83E7-95A36ADB33D1}" dt="2022-01-03T21:31:22.969" v="2519" actId="14100"/>
          <ac:spMkLst>
            <pc:docMk/>
            <pc:sldMk cId="2632802410" sldId="272"/>
            <ac:spMk id="3" creationId="{CDE38873-D5F7-43C8-9F32-2976D4CF585E}"/>
          </ac:spMkLst>
        </pc:spChg>
      </pc:sldChg>
      <pc:sldChg chg="modSp mod">
        <pc:chgData name="Malosree Maitra" userId="8f9c36eb-6eee-475d-9222-9db764a484c1" providerId="ADAL" clId="{3990B3D7-4545-4037-83E7-95A36ADB33D1}" dt="2022-01-03T22:32:14.927" v="3701" actId="1037"/>
        <pc:sldMkLst>
          <pc:docMk/>
          <pc:sldMk cId="2793020755" sldId="273"/>
        </pc:sldMkLst>
        <pc:picChg chg="mod">
          <ac:chgData name="Malosree Maitra" userId="8f9c36eb-6eee-475d-9222-9db764a484c1" providerId="ADAL" clId="{3990B3D7-4545-4037-83E7-95A36ADB33D1}" dt="2022-01-03T22:32:04.936" v="3699" actId="1038"/>
          <ac:picMkLst>
            <pc:docMk/>
            <pc:sldMk cId="2793020755" sldId="273"/>
            <ac:picMk id="5" creationId="{6D500C11-3A69-4A2E-8761-A68D71EE4515}"/>
          </ac:picMkLst>
        </pc:picChg>
        <pc:picChg chg="mod">
          <ac:chgData name="Malosree Maitra" userId="8f9c36eb-6eee-475d-9222-9db764a484c1" providerId="ADAL" clId="{3990B3D7-4545-4037-83E7-95A36ADB33D1}" dt="2022-01-03T22:32:09.722" v="3700" actId="1038"/>
          <ac:picMkLst>
            <pc:docMk/>
            <pc:sldMk cId="2793020755" sldId="273"/>
            <ac:picMk id="6" creationId="{109AE2E6-DB17-4C33-BDD4-BDEDE0F86790}"/>
          </ac:picMkLst>
        </pc:picChg>
        <pc:picChg chg="mod">
          <ac:chgData name="Malosree Maitra" userId="8f9c36eb-6eee-475d-9222-9db764a484c1" providerId="ADAL" clId="{3990B3D7-4545-4037-83E7-95A36ADB33D1}" dt="2022-01-03T22:32:14.927" v="3701" actId="1037"/>
          <ac:picMkLst>
            <pc:docMk/>
            <pc:sldMk cId="2793020755" sldId="273"/>
            <ac:picMk id="12" creationId="{0B2EFEED-183E-4467-9576-7AD24762F8F9}"/>
          </ac:picMkLst>
        </pc:picChg>
      </pc:sldChg>
      <pc:sldChg chg="modSp mod">
        <pc:chgData name="Malosree Maitra" userId="8f9c36eb-6eee-475d-9222-9db764a484c1" providerId="ADAL" clId="{3990B3D7-4545-4037-83E7-95A36ADB33D1}" dt="2022-01-03T22:35:52.068" v="3721" actId="20577"/>
        <pc:sldMkLst>
          <pc:docMk/>
          <pc:sldMk cId="2920100323" sldId="274"/>
        </pc:sldMkLst>
        <pc:spChg chg="mod">
          <ac:chgData name="Malosree Maitra" userId="8f9c36eb-6eee-475d-9222-9db764a484c1" providerId="ADAL" clId="{3990B3D7-4545-4037-83E7-95A36ADB33D1}" dt="2022-01-03T22:35:52.068" v="3721" actId="20577"/>
          <ac:spMkLst>
            <pc:docMk/>
            <pc:sldMk cId="2920100323" sldId="274"/>
            <ac:spMk id="3" creationId="{05D5E33D-C763-4F75-9D99-EDFC4F904D4B}"/>
          </ac:spMkLst>
        </pc:spChg>
      </pc:sldChg>
      <pc:sldChg chg="addSp modSp mod addCm modNotesTx">
        <pc:chgData name="Malosree Maitra" userId="8f9c36eb-6eee-475d-9222-9db764a484c1" providerId="ADAL" clId="{3990B3D7-4545-4037-83E7-95A36ADB33D1}" dt="2022-01-10T17:40:53.527" v="4182" actId="1589"/>
        <pc:sldMkLst>
          <pc:docMk/>
          <pc:sldMk cId="1494542802" sldId="275"/>
        </pc:sldMkLst>
        <pc:spChg chg="mod">
          <ac:chgData name="Malosree Maitra" userId="8f9c36eb-6eee-475d-9222-9db764a484c1" providerId="ADAL" clId="{3990B3D7-4545-4037-83E7-95A36ADB33D1}" dt="2022-01-03T21:14:47.790" v="885" actId="20577"/>
          <ac:spMkLst>
            <pc:docMk/>
            <pc:sldMk cId="1494542802" sldId="275"/>
            <ac:spMk id="2" creationId="{5BB2E390-71A8-44A8-81E9-4925DF34A41A}"/>
          </ac:spMkLst>
        </pc:spChg>
        <pc:spChg chg="mod">
          <ac:chgData name="Malosree Maitra" userId="8f9c36eb-6eee-475d-9222-9db764a484c1" providerId="ADAL" clId="{3990B3D7-4545-4037-83E7-95A36ADB33D1}" dt="2022-01-03T21:42:15.529" v="2569" actId="14100"/>
          <ac:spMkLst>
            <pc:docMk/>
            <pc:sldMk cId="1494542802" sldId="275"/>
            <ac:spMk id="3" creationId="{ED91241F-AEA8-42B9-836E-0352180B4C15}"/>
          </ac:spMkLst>
        </pc:spChg>
        <pc:picChg chg="add mod">
          <ac:chgData name="Malosree Maitra" userId="8f9c36eb-6eee-475d-9222-9db764a484c1" providerId="ADAL" clId="{3990B3D7-4545-4037-83E7-95A36ADB33D1}" dt="2022-01-03T22:32:35.452" v="3702" actId="1076"/>
          <ac:picMkLst>
            <pc:docMk/>
            <pc:sldMk cId="1494542802" sldId="275"/>
            <ac:picMk id="4098" creationId="{0426FD4E-56CA-44ED-8C64-9E05DE729954}"/>
          </ac:picMkLst>
        </pc:picChg>
        <pc:picChg chg="add mod">
          <ac:chgData name="Malosree Maitra" userId="8f9c36eb-6eee-475d-9222-9db764a484c1" providerId="ADAL" clId="{3990B3D7-4545-4037-83E7-95A36ADB33D1}" dt="2022-01-03T22:33:42.764" v="3707" actId="1076"/>
          <ac:picMkLst>
            <pc:docMk/>
            <pc:sldMk cId="1494542802" sldId="275"/>
            <ac:picMk id="4100" creationId="{E82547FA-9563-4481-B971-88E08456A637}"/>
          </ac:picMkLst>
        </pc:picChg>
      </pc:sldChg>
      <pc:sldChg chg="new del">
        <pc:chgData name="Malosree Maitra" userId="8f9c36eb-6eee-475d-9222-9db764a484c1" providerId="ADAL" clId="{3990B3D7-4545-4037-83E7-95A36ADB33D1}" dt="2022-01-03T21:25:08.217" v="1910" actId="47"/>
        <pc:sldMkLst>
          <pc:docMk/>
          <pc:sldMk cId="1780296491" sldId="276"/>
        </pc:sldMkLst>
      </pc:sldChg>
      <pc:sldChg chg="addSp delSp modSp add mod ord">
        <pc:chgData name="Malosree Maitra" userId="8f9c36eb-6eee-475d-9222-9db764a484c1" providerId="ADAL" clId="{3990B3D7-4545-4037-83E7-95A36ADB33D1}" dt="2022-01-04T15:48:24.462" v="3890" actId="113"/>
        <pc:sldMkLst>
          <pc:docMk/>
          <pc:sldMk cId="3236106700" sldId="277"/>
        </pc:sldMkLst>
        <pc:spChg chg="mod">
          <ac:chgData name="Malosree Maitra" userId="8f9c36eb-6eee-475d-9222-9db764a484c1" providerId="ADAL" clId="{3990B3D7-4545-4037-83E7-95A36ADB33D1}" dt="2022-01-04T15:48:24.462" v="3890" actId="113"/>
          <ac:spMkLst>
            <pc:docMk/>
            <pc:sldMk cId="3236106700" sldId="277"/>
            <ac:spMk id="3" creationId="{F0333C00-33A3-4FA9-83F6-5458645B32B6}"/>
          </ac:spMkLst>
        </pc:spChg>
        <pc:spChg chg="add mod">
          <ac:chgData name="Malosree Maitra" userId="8f9c36eb-6eee-475d-9222-9db764a484c1" providerId="ADAL" clId="{3990B3D7-4545-4037-83E7-95A36ADB33D1}" dt="2022-01-03T21:29:36.749" v="2297"/>
          <ac:spMkLst>
            <pc:docMk/>
            <pc:sldMk cId="3236106700" sldId="277"/>
            <ac:spMk id="7" creationId="{610C0699-681B-4673-AFAF-57AB86240660}"/>
          </ac:spMkLst>
        </pc:spChg>
        <pc:picChg chg="del">
          <ac:chgData name="Malosree Maitra" userId="8f9c36eb-6eee-475d-9222-9db764a484c1" providerId="ADAL" clId="{3990B3D7-4545-4037-83E7-95A36ADB33D1}" dt="2022-01-03T21:24:16.606" v="1811" actId="478"/>
          <ac:picMkLst>
            <pc:docMk/>
            <pc:sldMk cId="3236106700" sldId="277"/>
            <ac:picMk id="6" creationId="{659A4A7A-533D-4A20-A34C-12618DC40E0A}"/>
          </ac:picMkLst>
        </pc:picChg>
        <pc:picChg chg="del">
          <ac:chgData name="Malosree Maitra" userId="8f9c36eb-6eee-475d-9222-9db764a484c1" providerId="ADAL" clId="{3990B3D7-4545-4037-83E7-95A36ADB33D1}" dt="2022-01-03T21:24:16.606" v="1811" actId="478"/>
          <ac:picMkLst>
            <pc:docMk/>
            <pc:sldMk cId="3236106700" sldId="277"/>
            <ac:picMk id="1026" creationId="{68370CB4-99F7-4CDE-AFF7-29BADEA8EFCA}"/>
          </ac:picMkLst>
        </pc:picChg>
        <pc:picChg chg="add mod">
          <ac:chgData name="Malosree Maitra" userId="8f9c36eb-6eee-475d-9222-9db764a484c1" providerId="ADAL" clId="{3990B3D7-4545-4037-83E7-95A36ADB33D1}" dt="2022-01-03T21:24:46.317" v="1909" actId="1076"/>
          <ac:picMkLst>
            <pc:docMk/>
            <pc:sldMk cId="3236106700" sldId="277"/>
            <ac:picMk id="2050" creationId="{09BF4BB1-5003-4C56-A4A2-5DE1D9D15DB6}"/>
          </ac:picMkLst>
        </pc:picChg>
      </pc:sldChg>
      <pc:sldChg chg="modSp add mod">
        <pc:chgData name="Malosree Maitra" userId="8f9c36eb-6eee-475d-9222-9db764a484c1" providerId="ADAL" clId="{3990B3D7-4545-4037-83E7-95A36ADB33D1}" dt="2022-01-03T22:20:42.941" v="3091" actId="20577"/>
        <pc:sldMkLst>
          <pc:docMk/>
          <pc:sldMk cId="3859839918" sldId="278"/>
        </pc:sldMkLst>
        <pc:spChg chg="mod">
          <ac:chgData name="Malosree Maitra" userId="8f9c36eb-6eee-475d-9222-9db764a484c1" providerId="ADAL" clId="{3990B3D7-4545-4037-83E7-95A36ADB33D1}" dt="2022-01-03T22:20:42.941" v="3091" actId="20577"/>
          <ac:spMkLst>
            <pc:docMk/>
            <pc:sldMk cId="3859839918" sldId="278"/>
            <ac:spMk id="2" creationId="{8179D75E-8F2F-49F1-A5AA-A4F29249D412}"/>
          </ac:spMkLst>
        </pc:spChg>
        <pc:spChg chg="mod">
          <ac:chgData name="Malosree Maitra" userId="8f9c36eb-6eee-475d-9222-9db764a484c1" providerId="ADAL" clId="{3990B3D7-4545-4037-83E7-95A36ADB33D1}" dt="2022-01-03T22:15:22.675" v="3039" actId="403"/>
          <ac:spMkLst>
            <pc:docMk/>
            <pc:sldMk cId="3859839918" sldId="278"/>
            <ac:spMk id="3" creationId="{097F12C5-F3A7-42AA-8899-320DFB4F198D}"/>
          </ac:spMkLst>
        </pc:spChg>
      </pc:sldChg>
      <pc:sldChg chg="modSp add mod">
        <pc:chgData name="Malosree Maitra" userId="8f9c36eb-6eee-475d-9222-9db764a484c1" providerId="ADAL" clId="{3990B3D7-4545-4037-83E7-95A36ADB33D1}" dt="2022-01-03T22:42:23.618" v="3778" actId="20577"/>
        <pc:sldMkLst>
          <pc:docMk/>
          <pc:sldMk cId="1670938509" sldId="279"/>
        </pc:sldMkLst>
        <pc:spChg chg="mod">
          <ac:chgData name="Malosree Maitra" userId="8f9c36eb-6eee-475d-9222-9db764a484c1" providerId="ADAL" clId="{3990B3D7-4545-4037-83E7-95A36ADB33D1}" dt="2022-01-03T22:42:00.411" v="3735" actId="20577"/>
          <ac:spMkLst>
            <pc:docMk/>
            <pc:sldMk cId="1670938509" sldId="279"/>
            <ac:spMk id="2" creationId="{8179D75E-8F2F-49F1-A5AA-A4F29249D412}"/>
          </ac:spMkLst>
        </pc:spChg>
        <pc:spChg chg="mod">
          <ac:chgData name="Malosree Maitra" userId="8f9c36eb-6eee-475d-9222-9db764a484c1" providerId="ADAL" clId="{3990B3D7-4545-4037-83E7-95A36ADB33D1}" dt="2022-01-03T22:42:23.618" v="3778" actId="20577"/>
          <ac:spMkLst>
            <pc:docMk/>
            <pc:sldMk cId="1670938509" sldId="279"/>
            <ac:spMk id="3" creationId="{097F12C5-F3A7-42AA-8899-320DFB4F198D}"/>
          </ac:spMkLst>
        </pc:spChg>
      </pc:sldChg>
    </pc:docChg>
  </pc:docChgLst>
  <pc:docChgLst>
    <pc:chgData name="Malosree Maitra" userId="S::malosree.maitra@mail.mcgill.ca::8f9c36eb-6eee-475d-9222-9db764a484c1" providerId="AD" clId="Web-{76E07497-F301-181A-17FC-6C55304ABC8D}"/>
    <pc:docChg chg="modSld">
      <pc:chgData name="Malosree Maitra" userId="S::malosree.maitra@mail.mcgill.ca::8f9c36eb-6eee-475d-9222-9db764a484c1" providerId="AD" clId="Web-{76E07497-F301-181A-17FC-6C55304ABC8D}" dt="2022-01-03T21:07:13.416" v="103"/>
      <pc:docMkLst>
        <pc:docMk/>
      </pc:docMkLst>
      <pc:sldChg chg="modSp">
        <pc:chgData name="Malosree Maitra" userId="S::malosree.maitra@mail.mcgill.ca::8f9c36eb-6eee-475d-9222-9db764a484c1" providerId="AD" clId="Web-{76E07497-F301-181A-17FC-6C55304ABC8D}" dt="2022-01-03T21:00:58.880" v="16" actId="1076"/>
        <pc:sldMkLst>
          <pc:docMk/>
          <pc:sldMk cId="0" sldId="257"/>
        </pc:sldMkLst>
        <pc:spChg chg="mod">
          <ac:chgData name="Malosree Maitra" userId="S::malosree.maitra@mail.mcgill.ca::8f9c36eb-6eee-475d-9222-9db764a484c1" providerId="AD" clId="Web-{76E07497-F301-181A-17FC-6C55304ABC8D}" dt="2022-01-03T21:00:58.880" v="16" actId="1076"/>
          <ac:spMkLst>
            <pc:docMk/>
            <pc:sldMk cId="0" sldId="257"/>
            <ac:spMk id="743" creationId="{00000000-0000-0000-0000-000000000000}"/>
          </ac:spMkLst>
        </pc:spChg>
      </pc:sldChg>
      <pc:sldChg chg="addSp modSp">
        <pc:chgData name="Malosree Maitra" userId="S::malosree.maitra@mail.mcgill.ca::8f9c36eb-6eee-475d-9222-9db764a484c1" providerId="AD" clId="Web-{76E07497-F301-181A-17FC-6C55304ABC8D}" dt="2022-01-03T21:07:13.416" v="103"/>
        <pc:sldMkLst>
          <pc:docMk/>
          <pc:sldMk cId="0" sldId="260"/>
        </pc:sldMkLst>
        <pc:spChg chg="mod">
          <ac:chgData name="Malosree Maitra" userId="S::malosree.maitra@mail.mcgill.ca::8f9c36eb-6eee-475d-9222-9db764a484c1" providerId="AD" clId="Web-{76E07497-F301-181A-17FC-6C55304ABC8D}" dt="2022-01-03T21:06:35.213" v="99" actId="20577"/>
          <ac:spMkLst>
            <pc:docMk/>
            <pc:sldMk cId="0" sldId="260"/>
            <ac:spMk id="4" creationId="{0F7F08B3-15B8-450A-902E-6E39D3D7673F}"/>
          </ac:spMkLst>
        </pc:spChg>
        <pc:spChg chg="mod">
          <ac:chgData name="Malosree Maitra" userId="S::malosree.maitra@mail.mcgill.ca::8f9c36eb-6eee-475d-9222-9db764a484c1" providerId="AD" clId="Web-{76E07497-F301-181A-17FC-6C55304ABC8D}" dt="2022-01-03T21:06:02.587" v="91" actId="20577"/>
          <ac:spMkLst>
            <pc:docMk/>
            <pc:sldMk cId="0" sldId="260"/>
            <ac:spMk id="5" creationId="{15D963E6-4059-48E5-A02F-7751F1C6E68E}"/>
          </ac:spMkLst>
        </pc:spChg>
        <pc:graphicFrameChg chg="add mod modGraphic">
          <ac:chgData name="Malosree Maitra" userId="S::malosree.maitra@mail.mcgill.ca::8f9c36eb-6eee-475d-9222-9db764a484c1" providerId="AD" clId="Web-{76E07497-F301-181A-17FC-6C55304ABC8D}" dt="2022-01-03T21:07:13.416" v="103"/>
          <ac:graphicFrameMkLst>
            <pc:docMk/>
            <pc:sldMk cId="0" sldId="260"/>
            <ac:graphicFrameMk id="3" creationId="{F9796C84-0682-4A78-8008-3CA33A9C83A4}"/>
          </ac:graphicFrameMkLst>
        </pc:graphicFrameChg>
      </pc:sldChg>
      <pc:sldChg chg="modSp">
        <pc:chgData name="Malosree Maitra" userId="S::malosree.maitra@mail.mcgill.ca::8f9c36eb-6eee-475d-9222-9db764a484c1" providerId="AD" clId="Web-{76E07497-F301-181A-17FC-6C55304ABC8D}" dt="2022-01-03T21:05:00.149" v="87" actId="20577"/>
        <pc:sldMkLst>
          <pc:docMk/>
          <pc:sldMk cId="2644990335" sldId="264"/>
        </pc:sldMkLst>
        <pc:spChg chg="mod">
          <ac:chgData name="Malosree Maitra" userId="S::malosree.maitra@mail.mcgill.ca::8f9c36eb-6eee-475d-9222-9db764a484c1" providerId="AD" clId="Web-{76E07497-F301-181A-17FC-6C55304ABC8D}" dt="2022-01-03T21:05:00.149" v="87" actId="20577"/>
          <ac:spMkLst>
            <pc:docMk/>
            <pc:sldMk cId="2644990335" sldId="264"/>
            <ac:spMk id="2" creationId="{A45A81AB-A5FB-4C0F-8AE2-66C6F10F45C5}"/>
          </ac:spMkLst>
        </pc:spChg>
      </pc:sldChg>
      <pc:sldChg chg="modSp">
        <pc:chgData name="Malosree Maitra" userId="S::malosree.maitra@mail.mcgill.ca::8f9c36eb-6eee-475d-9222-9db764a484c1" providerId="AD" clId="Web-{76E07497-F301-181A-17FC-6C55304ABC8D}" dt="2022-01-03T21:03:47.726" v="50" actId="20577"/>
        <pc:sldMkLst>
          <pc:docMk/>
          <pc:sldMk cId="3514334857" sldId="269"/>
        </pc:sldMkLst>
        <pc:spChg chg="mod">
          <ac:chgData name="Malosree Maitra" userId="S::malosree.maitra@mail.mcgill.ca::8f9c36eb-6eee-475d-9222-9db764a484c1" providerId="AD" clId="Web-{76E07497-F301-181A-17FC-6C55304ABC8D}" dt="2022-01-03T21:03:47.726" v="50" actId="20577"/>
          <ac:spMkLst>
            <pc:docMk/>
            <pc:sldMk cId="3514334857" sldId="269"/>
            <ac:spMk id="3" creationId="{5826F8D4-F701-4077-B553-298E35D15AB3}"/>
          </ac:spMkLst>
        </pc:spChg>
      </pc:sldChg>
      <pc:sldChg chg="modSp">
        <pc:chgData name="Malosree Maitra" userId="S::malosree.maitra@mail.mcgill.ca::8f9c36eb-6eee-475d-9222-9db764a484c1" providerId="AD" clId="Web-{76E07497-F301-181A-17FC-6C55304ABC8D}" dt="2022-01-03T21:00:23.973" v="1" actId="20577"/>
        <pc:sldMkLst>
          <pc:docMk/>
          <pc:sldMk cId="2793020755" sldId="273"/>
        </pc:sldMkLst>
        <pc:spChg chg="mod">
          <ac:chgData name="Malosree Maitra" userId="S::malosree.maitra@mail.mcgill.ca::8f9c36eb-6eee-475d-9222-9db764a484c1" providerId="AD" clId="Web-{76E07497-F301-181A-17FC-6C55304ABC8D}" dt="2022-01-03T21:00:23.973" v="1" actId="20577"/>
          <ac:spMkLst>
            <pc:docMk/>
            <pc:sldMk cId="2793020755" sldId="273"/>
            <ac:spMk id="2" creationId="{D5AA5F39-4ABA-47DC-9084-C2E59AC94432}"/>
          </ac:spMkLst>
        </pc:spChg>
      </pc:sldChg>
      <pc:sldChg chg="modSp">
        <pc:chgData name="Malosree Maitra" userId="S::malosree.maitra@mail.mcgill.ca::8f9c36eb-6eee-475d-9222-9db764a484c1" providerId="AD" clId="Web-{76E07497-F301-181A-17FC-6C55304ABC8D}" dt="2022-01-03T21:01:20.974" v="18" actId="20577"/>
        <pc:sldMkLst>
          <pc:docMk/>
          <pc:sldMk cId="2920100323" sldId="274"/>
        </pc:sldMkLst>
        <pc:spChg chg="mod">
          <ac:chgData name="Malosree Maitra" userId="S::malosree.maitra@mail.mcgill.ca::8f9c36eb-6eee-475d-9222-9db764a484c1" providerId="AD" clId="Web-{76E07497-F301-181A-17FC-6C55304ABC8D}" dt="2022-01-03T21:01:20.974" v="18" actId="20577"/>
          <ac:spMkLst>
            <pc:docMk/>
            <pc:sldMk cId="2920100323" sldId="274"/>
            <ac:spMk id="3" creationId="{05D5E33D-C763-4F75-9D99-EDFC4F904D4B}"/>
          </ac:spMkLst>
        </pc:spChg>
      </pc:sldChg>
      <pc:sldChg chg="modSp">
        <pc:chgData name="Malosree Maitra" userId="S::malosree.maitra@mail.mcgill.ca::8f9c36eb-6eee-475d-9222-9db764a484c1" providerId="AD" clId="Web-{76E07497-F301-181A-17FC-6C55304ABC8D}" dt="2022-01-03T21:04:37.195" v="82" actId="20577"/>
        <pc:sldMkLst>
          <pc:docMk/>
          <pc:sldMk cId="1494542802" sldId="275"/>
        </pc:sldMkLst>
        <pc:spChg chg="mod">
          <ac:chgData name="Malosree Maitra" userId="S::malosree.maitra@mail.mcgill.ca::8f9c36eb-6eee-475d-9222-9db764a484c1" providerId="AD" clId="Web-{76E07497-F301-181A-17FC-6C55304ABC8D}" dt="2022-01-03T21:04:37.195" v="82" actId="20577"/>
          <ac:spMkLst>
            <pc:docMk/>
            <pc:sldMk cId="1494542802" sldId="275"/>
            <ac:spMk id="3" creationId="{ED91241F-AEA8-42B9-836E-0352180B4C15}"/>
          </ac:spMkLst>
        </pc:spChg>
      </pc:sldChg>
    </pc:docChg>
  </pc:docChgLst>
  <pc:docChgLst>
    <pc:chgData name="Malosree Maitra" userId="S::malosree.maitra@mail.mcgill.ca::8f9c36eb-6eee-475d-9222-9db764a484c1" providerId="AD" clId="Web-{C2B96095-3CA3-D274-A747-7EFA87A789EF}"/>
    <pc:docChg chg="addSld modSld">
      <pc:chgData name="Malosree Maitra" userId="S::malosree.maitra@mail.mcgill.ca::8f9c36eb-6eee-475d-9222-9db764a484c1" providerId="AD" clId="Web-{C2B96095-3CA3-D274-A747-7EFA87A789EF}" dt="2021-11-15T21:51:16.769" v="170" actId="20577"/>
      <pc:docMkLst>
        <pc:docMk/>
      </pc:docMkLst>
      <pc:sldChg chg="modSp">
        <pc:chgData name="Malosree Maitra" userId="S::malosree.maitra@mail.mcgill.ca::8f9c36eb-6eee-475d-9222-9db764a484c1" providerId="AD" clId="Web-{C2B96095-3CA3-D274-A747-7EFA87A789EF}" dt="2021-11-15T21:48:15.892" v="91" actId="20577"/>
        <pc:sldMkLst>
          <pc:docMk/>
          <pc:sldMk cId="0" sldId="257"/>
        </pc:sldMkLst>
        <pc:spChg chg="mod">
          <ac:chgData name="Malosree Maitra" userId="S::malosree.maitra@mail.mcgill.ca::8f9c36eb-6eee-475d-9222-9db764a484c1" providerId="AD" clId="Web-{C2B96095-3CA3-D274-A747-7EFA87A789EF}" dt="2021-11-15T21:48:15.892" v="91" actId="20577"/>
          <ac:spMkLst>
            <pc:docMk/>
            <pc:sldMk cId="0" sldId="257"/>
            <ac:spMk id="743" creationId="{00000000-0000-0000-0000-000000000000}"/>
          </ac:spMkLst>
        </pc:spChg>
      </pc:sldChg>
      <pc:sldChg chg="modSp">
        <pc:chgData name="Malosree Maitra" userId="S::malosree.maitra@mail.mcgill.ca::8f9c36eb-6eee-475d-9222-9db764a484c1" providerId="AD" clId="Web-{C2B96095-3CA3-D274-A747-7EFA87A789EF}" dt="2021-11-15T21:45:15.796" v="41" actId="20577"/>
        <pc:sldMkLst>
          <pc:docMk/>
          <pc:sldMk cId="0" sldId="260"/>
        </pc:sldMkLst>
        <pc:spChg chg="mod">
          <ac:chgData name="Malosree Maitra" userId="S::malosree.maitra@mail.mcgill.ca::8f9c36eb-6eee-475d-9222-9db764a484c1" providerId="AD" clId="Web-{C2B96095-3CA3-D274-A747-7EFA87A789EF}" dt="2021-11-15T21:45:15.796" v="41" actId="20577"/>
          <ac:spMkLst>
            <pc:docMk/>
            <pc:sldMk cId="0" sldId="260"/>
            <ac:spMk id="4" creationId="{0F7F08B3-15B8-450A-902E-6E39D3D7673F}"/>
          </ac:spMkLst>
        </pc:spChg>
      </pc:sldChg>
      <pc:sldChg chg="modSp">
        <pc:chgData name="Malosree Maitra" userId="S::malosree.maitra@mail.mcgill.ca::8f9c36eb-6eee-475d-9222-9db764a484c1" providerId="AD" clId="Web-{C2B96095-3CA3-D274-A747-7EFA87A789EF}" dt="2021-11-15T21:45:36.046" v="70" actId="20577"/>
        <pc:sldMkLst>
          <pc:docMk/>
          <pc:sldMk cId="3955413813" sldId="261"/>
        </pc:sldMkLst>
        <pc:spChg chg="mod">
          <ac:chgData name="Malosree Maitra" userId="S::malosree.maitra@mail.mcgill.ca::8f9c36eb-6eee-475d-9222-9db764a484c1" providerId="AD" clId="Web-{C2B96095-3CA3-D274-A747-7EFA87A789EF}" dt="2021-11-15T21:45:36.046" v="70" actId="20577"/>
          <ac:spMkLst>
            <pc:docMk/>
            <pc:sldMk cId="3955413813" sldId="261"/>
            <ac:spMk id="3" creationId="{5B2E780C-B6BF-44FE-8F82-AFD16AD9A16D}"/>
          </ac:spMkLst>
        </pc:spChg>
      </pc:sldChg>
      <pc:sldChg chg="modSp">
        <pc:chgData name="Malosree Maitra" userId="S::malosree.maitra@mail.mcgill.ca::8f9c36eb-6eee-475d-9222-9db764a484c1" providerId="AD" clId="Web-{C2B96095-3CA3-D274-A747-7EFA87A789EF}" dt="2021-11-15T21:45:50.796" v="77" actId="20577"/>
        <pc:sldMkLst>
          <pc:docMk/>
          <pc:sldMk cId="449889350" sldId="262"/>
        </pc:sldMkLst>
        <pc:spChg chg="mod">
          <ac:chgData name="Malosree Maitra" userId="S::malosree.maitra@mail.mcgill.ca::8f9c36eb-6eee-475d-9222-9db764a484c1" providerId="AD" clId="Web-{C2B96095-3CA3-D274-A747-7EFA87A789EF}" dt="2021-11-15T21:45:50.796" v="77" actId="20577"/>
          <ac:spMkLst>
            <pc:docMk/>
            <pc:sldMk cId="449889350" sldId="262"/>
            <ac:spMk id="3" creationId="{1F1F90B7-711F-46B5-8692-BAD82B660D8B}"/>
          </ac:spMkLst>
        </pc:spChg>
      </pc:sldChg>
      <pc:sldChg chg="modSp new">
        <pc:chgData name="Malosree Maitra" userId="S::malosree.maitra@mail.mcgill.ca::8f9c36eb-6eee-475d-9222-9db764a484c1" providerId="AD" clId="Web-{C2B96095-3CA3-D274-A747-7EFA87A789EF}" dt="2021-11-15T21:51:16.769" v="170" actId="20577"/>
        <pc:sldMkLst>
          <pc:docMk/>
          <pc:sldMk cId="3514334857" sldId="269"/>
        </pc:sldMkLst>
        <pc:spChg chg="mod">
          <ac:chgData name="Malosree Maitra" userId="S::malosree.maitra@mail.mcgill.ca::8f9c36eb-6eee-475d-9222-9db764a484c1" providerId="AD" clId="Web-{C2B96095-3CA3-D274-A747-7EFA87A789EF}" dt="2021-11-15T21:48:23.736" v="99" actId="20577"/>
          <ac:spMkLst>
            <pc:docMk/>
            <pc:sldMk cId="3514334857" sldId="269"/>
            <ac:spMk id="2" creationId="{3B75DA1C-5243-4638-A819-63E8978DB780}"/>
          </ac:spMkLst>
        </pc:spChg>
        <pc:spChg chg="mod">
          <ac:chgData name="Malosree Maitra" userId="S::malosree.maitra@mail.mcgill.ca::8f9c36eb-6eee-475d-9222-9db764a484c1" providerId="AD" clId="Web-{C2B96095-3CA3-D274-A747-7EFA87A789EF}" dt="2021-11-15T21:51:16.769" v="170" actId="20577"/>
          <ac:spMkLst>
            <pc:docMk/>
            <pc:sldMk cId="3514334857" sldId="269"/>
            <ac:spMk id="3" creationId="{5826F8D4-F701-4077-B553-298E35D15AB3}"/>
          </ac:spMkLst>
        </pc:spChg>
      </pc:sldChg>
    </pc:docChg>
  </pc:docChgLst>
  <pc:docChgLst>
    <pc:chgData name="Malosree Maitra" userId="S::malosree.maitra@mail.mcgill.ca::8f9c36eb-6eee-475d-9222-9db764a484c1" providerId="AD" clId="Web-{6E6C40D3-D17B-F269-6A88-41F1BA0D9BA3}"/>
    <pc:docChg chg="addSld delSld modSld">
      <pc:chgData name="Malosree Maitra" userId="S::malosree.maitra@mail.mcgill.ca::8f9c36eb-6eee-475d-9222-9db764a484c1" providerId="AD" clId="Web-{6E6C40D3-D17B-F269-6A88-41F1BA0D9BA3}" dt="2022-01-30T02:22:44.979" v="19" actId="20577"/>
      <pc:docMkLst>
        <pc:docMk/>
      </pc:docMkLst>
      <pc:sldChg chg="modSp">
        <pc:chgData name="Malosree Maitra" userId="S::malosree.maitra@mail.mcgill.ca::8f9c36eb-6eee-475d-9222-9db764a484c1" providerId="AD" clId="Web-{6E6C40D3-D17B-F269-6A88-41F1BA0D9BA3}" dt="2022-01-30T02:22:44.979" v="19" actId="20577"/>
        <pc:sldMkLst>
          <pc:docMk/>
          <pc:sldMk cId="2478055335" sldId="263"/>
        </pc:sldMkLst>
        <pc:spChg chg="mod">
          <ac:chgData name="Malosree Maitra" userId="S::malosree.maitra@mail.mcgill.ca::8f9c36eb-6eee-475d-9222-9db764a484c1" providerId="AD" clId="Web-{6E6C40D3-D17B-F269-6A88-41F1BA0D9BA3}" dt="2022-01-30T02:22:44.979" v="19" actId="20577"/>
          <ac:spMkLst>
            <pc:docMk/>
            <pc:sldMk cId="2478055335" sldId="263"/>
            <ac:spMk id="3" creationId="{F0333C00-33A3-4FA9-83F6-5458645B32B6}"/>
          </ac:spMkLst>
        </pc:spChg>
      </pc:sldChg>
      <pc:sldChg chg="add del">
        <pc:chgData name="Malosree Maitra" userId="S::malosree.maitra@mail.mcgill.ca::8f9c36eb-6eee-475d-9222-9db764a484c1" providerId="AD" clId="Web-{6E6C40D3-D17B-F269-6A88-41F1BA0D9BA3}" dt="2022-01-30T02:19:44.974" v="9"/>
        <pc:sldMkLst>
          <pc:docMk/>
          <pc:sldMk cId="3636436796" sldId="270"/>
        </pc:sldMkLst>
      </pc:sldChg>
      <pc:sldChg chg="modSp add">
        <pc:chgData name="Malosree Maitra" userId="S::malosree.maitra@mail.mcgill.ca::8f9c36eb-6eee-475d-9222-9db764a484c1" providerId="AD" clId="Web-{6E6C40D3-D17B-F269-6A88-41F1BA0D9BA3}" dt="2022-01-30T02:19:42.177" v="8" actId="20577"/>
        <pc:sldMkLst>
          <pc:docMk/>
          <pc:sldMk cId="1061478204" sldId="280"/>
        </pc:sldMkLst>
        <pc:spChg chg="mod">
          <ac:chgData name="Malosree Maitra" userId="S::malosree.maitra@mail.mcgill.ca::8f9c36eb-6eee-475d-9222-9db764a484c1" providerId="AD" clId="Web-{6E6C40D3-D17B-F269-6A88-41F1BA0D9BA3}" dt="2022-01-30T02:19:42.177" v="8" actId="20577"/>
          <ac:spMkLst>
            <pc:docMk/>
            <pc:sldMk cId="1061478204" sldId="280"/>
            <ac:spMk id="2" creationId="{BCAE85E9-5EAD-4DCD-907F-F7F6C84DA3B8}"/>
          </ac:spMkLst>
        </pc:spChg>
      </pc:sldChg>
      <pc:sldChg chg="modSp add">
        <pc:chgData name="Malosree Maitra" userId="S::malosree.maitra@mail.mcgill.ca::8f9c36eb-6eee-475d-9222-9db764a484c1" providerId="AD" clId="Web-{6E6C40D3-D17B-F269-6A88-41F1BA0D9BA3}" dt="2022-01-30T02:20:00.928" v="17" actId="20577"/>
        <pc:sldMkLst>
          <pc:docMk/>
          <pc:sldMk cId="596191490" sldId="281"/>
        </pc:sldMkLst>
        <pc:spChg chg="mod">
          <ac:chgData name="Malosree Maitra" userId="S::malosree.maitra@mail.mcgill.ca::8f9c36eb-6eee-475d-9222-9db764a484c1" providerId="AD" clId="Web-{6E6C40D3-D17B-F269-6A88-41F1BA0D9BA3}" dt="2022-01-30T02:20:00.928" v="17" actId="20577"/>
          <ac:spMkLst>
            <pc:docMk/>
            <pc:sldMk cId="596191490" sldId="281"/>
            <ac:spMk id="2" creationId="{BCAE85E9-5EAD-4DCD-907F-F7F6C84DA3B8}"/>
          </ac:spMkLst>
        </pc:spChg>
      </pc:sldChg>
    </pc:docChg>
  </pc:docChgLst>
  <pc:docChgLst>
    <pc:chgData name="Malosree Maitra" userId="S::malosree.maitra@mail.mcgill.ca::8f9c36eb-6eee-475d-9222-9db764a484c1" providerId="AD" clId="Web-{5FF9CEAE-18C5-CFB6-3497-EAB19AFD15D7}"/>
    <pc:docChg chg="addSld delSld modSld sldOrd">
      <pc:chgData name="Malosree Maitra" userId="S::malosree.maitra@mail.mcgill.ca::8f9c36eb-6eee-475d-9222-9db764a484c1" providerId="AD" clId="Web-{5FF9CEAE-18C5-CFB6-3497-EAB19AFD15D7}" dt="2021-11-19T16:52:15.661" v="145" actId="20577"/>
      <pc:docMkLst>
        <pc:docMk/>
      </pc:docMkLst>
      <pc:sldChg chg="modSp">
        <pc:chgData name="Malosree Maitra" userId="S::malosree.maitra@mail.mcgill.ca::8f9c36eb-6eee-475d-9222-9db764a484c1" providerId="AD" clId="Web-{5FF9CEAE-18C5-CFB6-3497-EAB19AFD15D7}" dt="2021-11-19T16:42:32.307" v="8" actId="20577"/>
        <pc:sldMkLst>
          <pc:docMk/>
          <pc:sldMk cId="0" sldId="260"/>
        </pc:sldMkLst>
        <pc:spChg chg="mod">
          <ac:chgData name="Malosree Maitra" userId="S::malosree.maitra@mail.mcgill.ca::8f9c36eb-6eee-475d-9222-9db764a484c1" providerId="AD" clId="Web-{5FF9CEAE-18C5-CFB6-3497-EAB19AFD15D7}" dt="2021-11-19T16:42:32.307" v="8" actId="20577"/>
          <ac:spMkLst>
            <pc:docMk/>
            <pc:sldMk cId="0" sldId="260"/>
            <ac:spMk id="4" creationId="{0F7F08B3-15B8-450A-902E-6E39D3D7673F}"/>
          </ac:spMkLst>
        </pc:spChg>
      </pc:sldChg>
      <pc:sldChg chg="modSp">
        <pc:chgData name="Malosree Maitra" userId="S::malosree.maitra@mail.mcgill.ca::8f9c36eb-6eee-475d-9222-9db764a484c1" providerId="AD" clId="Web-{5FF9CEAE-18C5-CFB6-3497-EAB19AFD15D7}" dt="2021-11-19T16:45:45.967" v="56" actId="20577"/>
        <pc:sldMkLst>
          <pc:docMk/>
          <pc:sldMk cId="1391718739" sldId="265"/>
        </pc:sldMkLst>
        <pc:spChg chg="mod">
          <ac:chgData name="Malosree Maitra" userId="S::malosree.maitra@mail.mcgill.ca::8f9c36eb-6eee-475d-9222-9db764a484c1" providerId="AD" clId="Web-{5FF9CEAE-18C5-CFB6-3497-EAB19AFD15D7}" dt="2021-11-19T16:43:49.278" v="19" actId="20577"/>
          <ac:spMkLst>
            <pc:docMk/>
            <pc:sldMk cId="1391718739" sldId="265"/>
            <ac:spMk id="2" creationId="{8179D75E-8F2F-49F1-A5AA-A4F29249D412}"/>
          </ac:spMkLst>
        </pc:spChg>
        <pc:spChg chg="mod">
          <ac:chgData name="Malosree Maitra" userId="S::malosree.maitra@mail.mcgill.ca::8f9c36eb-6eee-475d-9222-9db764a484c1" providerId="AD" clId="Web-{5FF9CEAE-18C5-CFB6-3497-EAB19AFD15D7}" dt="2021-11-19T16:45:45.967" v="56" actId="20577"/>
          <ac:spMkLst>
            <pc:docMk/>
            <pc:sldMk cId="1391718739" sldId="265"/>
            <ac:spMk id="3" creationId="{097F12C5-F3A7-42AA-8899-320DFB4F198D}"/>
          </ac:spMkLst>
        </pc:spChg>
      </pc:sldChg>
      <pc:sldChg chg="modSp">
        <pc:chgData name="Malosree Maitra" userId="S::malosree.maitra@mail.mcgill.ca::8f9c36eb-6eee-475d-9222-9db764a484c1" providerId="AD" clId="Web-{5FF9CEAE-18C5-CFB6-3497-EAB19AFD15D7}" dt="2021-11-19T16:52:15.661" v="145" actId="20577"/>
        <pc:sldMkLst>
          <pc:docMk/>
          <pc:sldMk cId="159408200" sldId="268"/>
        </pc:sldMkLst>
        <pc:spChg chg="mod">
          <ac:chgData name="Malosree Maitra" userId="S::malosree.maitra@mail.mcgill.ca::8f9c36eb-6eee-475d-9222-9db764a484c1" providerId="AD" clId="Web-{5FF9CEAE-18C5-CFB6-3497-EAB19AFD15D7}" dt="2021-11-19T16:52:15.661" v="145" actId="20577"/>
          <ac:spMkLst>
            <pc:docMk/>
            <pc:sldMk cId="159408200" sldId="268"/>
            <ac:spMk id="2" creationId="{5EAA5351-B030-411D-BDCA-3C7142622172}"/>
          </ac:spMkLst>
        </pc:spChg>
      </pc:sldChg>
      <pc:sldChg chg="modSp">
        <pc:chgData name="Malosree Maitra" userId="S::malosree.maitra@mail.mcgill.ca::8f9c36eb-6eee-475d-9222-9db764a484c1" providerId="AD" clId="Web-{5FF9CEAE-18C5-CFB6-3497-EAB19AFD15D7}" dt="2021-11-19T16:52:04.957" v="137" actId="20577"/>
        <pc:sldMkLst>
          <pc:docMk/>
          <pc:sldMk cId="3514334857" sldId="269"/>
        </pc:sldMkLst>
        <pc:spChg chg="mod">
          <ac:chgData name="Malosree Maitra" userId="S::malosree.maitra@mail.mcgill.ca::8f9c36eb-6eee-475d-9222-9db764a484c1" providerId="AD" clId="Web-{5FF9CEAE-18C5-CFB6-3497-EAB19AFD15D7}" dt="2021-11-19T16:52:04.957" v="137" actId="20577"/>
          <ac:spMkLst>
            <pc:docMk/>
            <pc:sldMk cId="3514334857" sldId="269"/>
            <ac:spMk id="3" creationId="{5826F8D4-F701-4077-B553-298E35D15AB3}"/>
          </ac:spMkLst>
        </pc:spChg>
      </pc:sldChg>
      <pc:sldChg chg="modSp new ord">
        <pc:chgData name="Malosree Maitra" userId="S::malosree.maitra@mail.mcgill.ca::8f9c36eb-6eee-475d-9222-9db764a484c1" providerId="AD" clId="Web-{5FF9CEAE-18C5-CFB6-3497-EAB19AFD15D7}" dt="2021-11-19T16:47:33.515" v="69"/>
        <pc:sldMkLst>
          <pc:docMk/>
          <pc:sldMk cId="1534510653" sldId="271"/>
        </pc:sldMkLst>
        <pc:spChg chg="mod">
          <ac:chgData name="Malosree Maitra" userId="S::malosree.maitra@mail.mcgill.ca::8f9c36eb-6eee-475d-9222-9db764a484c1" providerId="AD" clId="Web-{5FF9CEAE-18C5-CFB6-3497-EAB19AFD15D7}" dt="2021-11-19T16:46:16.452" v="65" actId="20577"/>
          <ac:spMkLst>
            <pc:docMk/>
            <pc:sldMk cId="1534510653" sldId="271"/>
            <ac:spMk id="2" creationId="{77D9D3BD-9430-4408-A62D-97A80B7DDD1F}"/>
          </ac:spMkLst>
        </pc:spChg>
        <pc:spChg chg="mod">
          <ac:chgData name="Malosree Maitra" userId="S::malosree.maitra@mail.mcgill.ca::8f9c36eb-6eee-475d-9222-9db764a484c1" providerId="AD" clId="Web-{5FF9CEAE-18C5-CFB6-3497-EAB19AFD15D7}" dt="2021-11-19T16:46:54.734" v="68" actId="20577"/>
          <ac:spMkLst>
            <pc:docMk/>
            <pc:sldMk cId="1534510653" sldId="271"/>
            <ac:spMk id="3" creationId="{14C86484-F55D-4299-8FDF-006EFF3F9767}"/>
          </ac:spMkLst>
        </pc:spChg>
      </pc:sldChg>
      <pc:sldChg chg="modSp new add del">
        <pc:chgData name="Malosree Maitra" userId="S::malosree.maitra@mail.mcgill.ca::8f9c36eb-6eee-475d-9222-9db764a484c1" providerId="AD" clId="Web-{5FF9CEAE-18C5-CFB6-3497-EAB19AFD15D7}" dt="2021-11-19T16:51:13.832" v="118" actId="20577"/>
        <pc:sldMkLst>
          <pc:docMk/>
          <pc:sldMk cId="2632802410" sldId="272"/>
        </pc:sldMkLst>
        <pc:spChg chg="mod">
          <ac:chgData name="Malosree Maitra" userId="S::malosree.maitra@mail.mcgill.ca::8f9c36eb-6eee-475d-9222-9db764a484c1" providerId="AD" clId="Web-{5FF9CEAE-18C5-CFB6-3497-EAB19AFD15D7}" dt="2021-11-19T16:49:05.267" v="87" actId="20577"/>
          <ac:spMkLst>
            <pc:docMk/>
            <pc:sldMk cId="2632802410" sldId="272"/>
            <ac:spMk id="2" creationId="{F1607E8B-4D5C-4613-9339-3D46F10BF1BF}"/>
          </ac:spMkLst>
        </pc:spChg>
        <pc:spChg chg="mod">
          <ac:chgData name="Malosree Maitra" userId="S::malosree.maitra@mail.mcgill.ca::8f9c36eb-6eee-475d-9222-9db764a484c1" providerId="AD" clId="Web-{5FF9CEAE-18C5-CFB6-3497-EAB19AFD15D7}" dt="2021-11-19T16:51:13.832" v="118" actId="20577"/>
          <ac:spMkLst>
            <pc:docMk/>
            <pc:sldMk cId="2632802410" sldId="272"/>
            <ac:spMk id="3" creationId="{CDE38873-D5F7-43C8-9F32-2976D4CF585E}"/>
          </ac:spMkLst>
        </pc:spChg>
      </pc:sldChg>
    </pc:docChg>
  </pc:docChgLst>
  <pc:docChgLst>
    <pc:chgData name="Malosree Maitra" userId="S::malosree.maitra@mail.mcgill.ca::8f9c36eb-6eee-475d-9222-9db764a484c1" providerId="AD" clId="Web-{C1C54F59-6A24-773F-2F81-71A008344DF3}"/>
    <pc:docChg chg="modSld">
      <pc:chgData name="Malosree Maitra" userId="S::malosree.maitra@mail.mcgill.ca::8f9c36eb-6eee-475d-9222-9db764a484c1" providerId="AD" clId="Web-{C1C54F59-6A24-773F-2F81-71A008344DF3}" dt="2022-01-05T15:21:04.514" v="0"/>
      <pc:docMkLst>
        <pc:docMk/>
      </pc:docMkLst>
      <pc:sldChg chg="modSp">
        <pc:chgData name="Malosree Maitra" userId="S::malosree.maitra@mail.mcgill.ca::8f9c36eb-6eee-475d-9222-9db764a484c1" providerId="AD" clId="Web-{C1C54F59-6A24-773F-2F81-71A008344DF3}" dt="2022-01-05T15:21:04.514" v="0"/>
        <pc:sldMkLst>
          <pc:docMk/>
          <pc:sldMk cId="3859839918" sldId="278"/>
        </pc:sldMkLst>
        <pc:spChg chg="mod">
          <ac:chgData name="Malosree Maitra" userId="S::malosree.maitra@mail.mcgill.ca::8f9c36eb-6eee-475d-9222-9db764a484c1" providerId="AD" clId="Web-{C1C54F59-6A24-773F-2F81-71A008344DF3}" dt="2022-01-05T15:21:04.514" v="0"/>
          <ac:spMkLst>
            <pc:docMk/>
            <pc:sldMk cId="3859839918" sldId="278"/>
            <ac:spMk id="3" creationId="{097F12C5-F3A7-42AA-8899-320DFB4F198D}"/>
          </ac:spMkLst>
        </pc:spChg>
      </pc:sldChg>
    </pc:docChg>
  </pc:docChgLst>
  <pc:docChgLst>
    <pc:chgData name="Malosree Maitra" userId="S::malosree.maitra@mail.mcgill.ca::8f9c36eb-6eee-475d-9222-9db764a484c1" providerId="AD" clId="Web-{AAA43150-B1C6-FD12-66E6-C08A40C3DF28}"/>
    <pc:docChg chg="modSld">
      <pc:chgData name="Malosree Maitra" userId="S::malosree.maitra@mail.mcgill.ca::8f9c36eb-6eee-475d-9222-9db764a484c1" providerId="AD" clId="Web-{AAA43150-B1C6-FD12-66E6-C08A40C3DF28}" dt="2022-02-02T21:13:57.941" v="0" actId="20577"/>
      <pc:docMkLst>
        <pc:docMk/>
      </pc:docMkLst>
      <pc:sldChg chg="modSp">
        <pc:chgData name="Malosree Maitra" userId="S::malosree.maitra@mail.mcgill.ca::8f9c36eb-6eee-475d-9222-9db764a484c1" providerId="AD" clId="Web-{AAA43150-B1C6-FD12-66E6-C08A40C3DF28}" dt="2022-02-02T21:13:57.941" v="0" actId="20577"/>
        <pc:sldMkLst>
          <pc:docMk/>
          <pc:sldMk cId="0" sldId="256"/>
        </pc:sldMkLst>
        <pc:spChg chg="mod">
          <ac:chgData name="Malosree Maitra" userId="S::malosree.maitra@mail.mcgill.ca::8f9c36eb-6eee-475d-9222-9db764a484c1" providerId="AD" clId="Web-{AAA43150-B1C6-FD12-66E6-C08A40C3DF28}" dt="2022-02-02T21:13:57.941" v="0" actId="20577"/>
          <ac:spMkLst>
            <pc:docMk/>
            <pc:sldMk cId="0" sldId="256"/>
            <ac:spMk id="73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fc84f77b_0_17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fc84f77b_0_17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1890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851a045c94_0_1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851a045c94_0_1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Replacing “KO_Gene1_female_A17” with “Group1” or replacing “KO” in the same phrase with “homozygous”</a:t>
            </a:r>
          </a:p>
        </p:txBody>
      </p:sp>
    </p:spTree>
    <p:extLst>
      <p:ext uri="{BB962C8B-B14F-4D97-AF65-F5344CB8AC3E}">
        <p14:creationId xmlns:p14="http://schemas.microsoft.com/office/powerpoint/2010/main" val="149388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4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" name="Google Shape;164;p4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909125" y="1162300"/>
            <a:ext cx="7406100" cy="32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67218" y="3198757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"/>
          <p:cNvSpPr/>
          <p:nvPr/>
        </p:nvSpPr>
        <p:spPr>
          <a:xfrm>
            <a:off x="586636" y="38793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"/>
          <p:cNvSpPr/>
          <p:nvPr/>
        </p:nvSpPr>
        <p:spPr>
          <a:xfrm>
            <a:off x="-158698" y="420391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"/>
          <p:cNvSpPr/>
          <p:nvPr/>
        </p:nvSpPr>
        <p:spPr>
          <a:xfrm>
            <a:off x="247689" y="1775401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4"/>
          <p:cNvSpPr/>
          <p:nvPr/>
        </p:nvSpPr>
        <p:spPr>
          <a:xfrm>
            <a:off x="586625" y="271093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48" name="Google Shape;248;p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49" name="Google Shape;249;p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" name="Google Shape;253;p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7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257" name="Google Shape;257;p7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7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" name="Google Shape;272;p7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7"/>
          <p:cNvSpPr txBox="1">
            <a:spLocks noGrp="1"/>
          </p:cNvSpPr>
          <p:nvPr>
            <p:ph type="title"/>
          </p:nvPr>
        </p:nvSpPr>
        <p:spPr>
          <a:xfrm>
            <a:off x="713225" y="508469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8" name="Google Shape;278;p7"/>
          <p:cNvSpPr txBox="1">
            <a:spLocks noGrp="1"/>
          </p:cNvSpPr>
          <p:nvPr>
            <p:ph type="body" idx="1"/>
          </p:nvPr>
        </p:nvSpPr>
        <p:spPr>
          <a:xfrm>
            <a:off x="5141750" y="2090650"/>
            <a:ext cx="2915400" cy="9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9" name="Google Shape;279;p7"/>
          <p:cNvSpPr/>
          <p:nvPr/>
        </p:nvSpPr>
        <p:spPr>
          <a:xfrm>
            <a:off x="7880460" y="204705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7"/>
          <p:cNvSpPr/>
          <p:nvPr/>
        </p:nvSpPr>
        <p:spPr>
          <a:xfrm>
            <a:off x="8556689" y="513348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7"/>
          <p:cNvSpPr/>
          <p:nvPr/>
        </p:nvSpPr>
        <p:spPr>
          <a:xfrm>
            <a:off x="8098500" y="979848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7"/>
          <p:cNvSpPr/>
          <p:nvPr/>
        </p:nvSpPr>
        <p:spPr>
          <a:xfrm>
            <a:off x="3029310" y="1815580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7"/>
          <p:cNvSpPr/>
          <p:nvPr/>
        </p:nvSpPr>
        <p:spPr>
          <a:xfrm>
            <a:off x="3705539" y="2124223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3481825" y="2883798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 rot="10800000">
            <a:off x="1796636" y="3580073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10800000">
            <a:off x="972910" y="2915495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/>
          <p:nvPr/>
        </p:nvSpPr>
        <p:spPr>
          <a:xfrm rot="10800000">
            <a:off x="1329446" y="2378230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school.com/how-to-teach-people-sql/sql-join-types-explained-visually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hool.com/how-to-teach-people-sql/sql-join-types-explained-visually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csglobe.com/loops-in-r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kart.com/r-tutorial/r-operator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r/r_switch_statement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/>
              <a:t>(</a:t>
            </a:r>
            <a:r>
              <a:rPr lang="en-US" sz="6600" err="1"/>
              <a:t>sta</a:t>
            </a:r>
            <a:r>
              <a:rPr lang="en-US" sz="6600"/>
              <a:t>)R(</a:t>
            </a:r>
            <a:r>
              <a:rPr lang="en-US" sz="6600" err="1"/>
              <a:t>tistics</a:t>
            </a:r>
            <a:r>
              <a:rPr lang="en-US" sz="6600"/>
              <a:t>) </a:t>
            </a:r>
            <a:endParaRPr sz="660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Class 2: R Basics part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6698-9ED7-49AD-B5BF-B6F848BD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and Summarize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90B7-711F-46B5-8692-BAD82B660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400"/>
              <a:t>What if you want to calculate some descriptive statistics for groups within your data?</a:t>
            </a:r>
          </a:p>
          <a:p>
            <a:endParaRPr lang="en-US" sz="1400"/>
          </a:p>
          <a:p>
            <a:pPr marL="152400" indent="0">
              <a:buNone/>
            </a:pPr>
            <a:r>
              <a:rPr lang="en-US" sz="1400"/>
              <a:t>This is a very common task that can get very messy with Excel or even something like SPSS or Graph Pad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F13E15D-1C63-4DCC-A14A-B8A81568D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123375"/>
              </p:ext>
            </p:extLst>
          </p:nvPr>
        </p:nvGraphicFramePr>
        <p:xfrm>
          <a:off x="1161383" y="2317473"/>
          <a:ext cx="3158484" cy="24384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51212">
                  <a:extLst>
                    <a:ext uri="{9D8B030D-6E8A-4147-A177-3AD203B41FA5}">
                      <a16:colId xmlns:a16="http://schemas.microsoft.com/office/drawing/2014/main" val="700043591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3498792862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4131578220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3337404970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1524760625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782233529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3372935196"/>
                    </a:ext>
                  </a:extLst>
                </a:gridCol>
              </a:tblGrid>
              <a:tr h="3021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446647"/>
                  </a:ext>
                </a:extLst>
              </a:tr>
              <a:tr h="3021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152076"/>
                  </a:ext>
                </a:extLst>
              </a:tr>
              <a:tr h="3021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280942"/>
                  </a:ext>
                </a:extLst>
              </a:tr>
              <a:tr h="3021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738592"/>
                  </a:ext>
                </a:extLst>
              </a:tr>
              <a:tr h="3021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71807"/>
                  </a:ext>
                </a:extLst>
              </a:tr>
              <a:tr h="3021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30679"/>
                  </a:ext>
                </a:extLst>
              </a:tr>
              <a:tr h="3021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132286"/>
                  </a:ext>
                </a:extLst>
              </a:tr>
              <a:tr h="3021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55007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562818B-2870-4937-BDDA-1E354E891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54885"/>
              </p:ext>
            </p:extLst>
          </p:nvPr>
        </p:nvGraphicFramePr>
        <p:xfrm>
          <a:off x="5076391" y="1933601"/>
          <a:ext cx="3158484" cy="9144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51212">
                  <a:extLst>
                    <a:ext uri="{9D8B030D-6E8A-4147-A177-3AD203B41FA5}">
                      <a16:colId xmlns:a16="http://schemas.microsoft.com/office/drawing/2014/main" val="700043591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3498792862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4131578220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3337404970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1524760625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782233529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3372935196"/>
                    </a:ext>
                  </a:extLst>
                </a:gridCol>
              </a:tblGrid>
              <a:tr h="3021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446647"/>
                  </a:ext>
                </a:extLst>
              </a:tr>
              <a:tr h="3021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30679"/>
                  </a:ext>
                </a:extLst>
              </a:tr>
              <a:tr h="3021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55007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9F17861-C1B0-484B-A60D-D6154B01C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050906"/>
              </p:ext>
            </p:extLst>
          </p:nvPr>
        </p:nvGraphicFramePr>
        <p:xfrm>
          <a:off x="5076391" y="2986722"/>
          <a:ext cx="3158484" cy="9144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51212">
                  <a:extLst>
                    <a:ext uri="{9D8B030D-6E8A-4147-A177-3AD203B41FA5}">
                      <a16:colId xmlns:a16="http://schemas.microsoft.com/office/drawing/2014/main" val="700043591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3498792862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4131578220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3337404970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1524760625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782233529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3372935196"/>
                    </a:ext>
                  </a:extLst>
                </a:gridCol>
              </a:tblGrid>
              <a:tr h="3021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446647"/>
                  </a:ext>
                </a:extLst>
              </a:tr>
              <a:tr h="3021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0679"/>
                  </a:ext>
                </a:extLst>
              </a:tr>
              <a:tr h="3021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50072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F9593BC-8AFB-4D66-94C4-403076E76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852448"/>
              </p:ext>
            </p:extLst>
          </p:nvPr>
        </p:nvGraphicFramePr>
        <p:xfrm>
          <a:off x="5076391" y="4039843"/>
          <a:ext cx="3158484" cy="6096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51212">
                  <a:extLst>
                    <a:ext uri="{9D8B030D-6E8A-4147-A177-3AD203B41FA5}">
                      <a16:colId xmlns:a16="http://schemas.microsoft.com/office/drawing/2014/main" val="700043591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3498792862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4131578220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3337404970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1524760625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782233529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3372935196"/>
                    </a:ext>
                  </a:extLst>
                </a:gridCol>
              </a:tblGrid>
              <a:tr h="3021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446647"/>
                  </a:ext>
                </a:extLst>
              </a:tr>
              <a:tr h="3021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0679"/>
                  </a:ext>
                </a:extLst>
              </a:tr>
            </a:tbl>
          </a:graphicData>
        </a:graphic>
      </p:graphicFrame>
      <p:sp>
        <p:nvSpPr>
          <p:cNvPr id="9" name="Arrow: Left 8">
            <a:extLst>
              <a:ext uri="{FF2B5EF4-FFF2-40B4-BE49-F238E27FC236}">
                <a16:creationId xmlns:a16="http://schemas.microsoft.com/office/drawing/2014/main" id="{A07CBB24-9DCB-423F-942E-B5DBF9ED0E5B}"/>
              </a:ext>
            </a:extLst>
          </p:cNvPr>
          <p:cNvSpPr/>
          <p:nvPr/>
        </p:nvSpPr>
        <p:spPr>
          <a:xfrm flipH="1">
            <a:off x="4503758" y="3294020"/>
            <a:ext cx="388741" cy="2998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88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81AB-A5FB-4C0F-8AE2-66C6F10F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Mutate and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B909E-3D7A-42DB-B6E4-8EFCF9A21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400" dirty="0"/>
              <a:t>What if you want to add more columns to your data – for example, a column of normalized values next to the raw values?</a:t>
            </a:r>
          </a:p>
          <a:p>
            <a:pPr marL="152400" indent="0">
              <a:buNone/>
            </a:pPr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Using the mutate function you can add or remove columns from </a:t>
            </a:r>
            <a:r>
              <a:rPr lang="en-US" sz="1400" dirty="0" err="1"/>
              <a:t>tibbles</a:t>
            </a:r>
            <a:endParaRPr lang="en-US" sz="1400" dirty="0"/>
          </a:p>
          <a:p>
            <a:pPr marL="152400" indent="0">
              <a:buNone/>
            </a:pPr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Mutate combined with the “map” family of functions can cleanly replace a lot of dragging around formulas in Excel </a:t>
            </a:r>
          </a:p>
        </p:txBody>
      </p:sp>
      <p:pic>
        <p:nvPicPr>
          <p:cNvPr id="3076" name="Picture 4" descr="Virus, Mutation, Covid, Variant, Coronavirus, Covid-19">
            <a:extLst>
              <a:ext uri="{FF2B5EF4-FFF2-40B4-BE49-F238E27FC236}">
                <a16:creationId xmlns:a16="http://schemas.microsoft.com/office/drawing/2014/main" id="{EF1436DA-6D2A-4813-A9FF-34516D423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754" y="2831245"/>
            <a:ext cx="3605134" cy="20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99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8484-39DC-4E11-8C63-3DDACD88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R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B31A9-C8CA-44DC-882E-5ECE45694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125" y="1551482"/>
            <a:ext cx="4337432" cy="2820518"/>
          </a:xfrm>
        </p:spPr>
        <p:txBody>
          <a:bodyPr/>
          <a:lstStyle/>
          <a:p>
            <a:pPr marL="152400" indent="0">
              <a:buNone/>
            </a:pPr>
            <a:r>
              <a:rPr lang="en-US" sz="1400" dirty="0"/>
              <a:t>A custom function is another approach for reusing code</a:t>
            </a:r>
          </a:p>
          <a:p>
            <a:pPr marL="152400" indent="0">
              <a:buNone/>
            </a:pPr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A function may have inputs and provide outputs (but it doesn’t need to)</a:t>
            </a:r>
          </a:p>
          <a:p>
            <a:pPr marL="152400" indent="0">
              <a:buNone/>
            </a:pPr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An R  function can be saved as an R script that can be run from </a:t>
            </a:r>
          </a:p>
          <a:p>
            <a:pPr marL="152400" indent="0">
              <a:buNone/>
            </a:pPr>
            <a:endParaRPr lang="en-US" sz="1400" dirty="0"/>
          </a:p>
        </p:txBody>
      </p:sp>
      <p:pic>
        <p:nvPicPr>
          <p:cNvPr id="6146" name="Picture 2" descr="Function (mathematics) - Wikipedia">
            <a:extLst>
              <a:ext uri="{FF2B5EF4-FFF2-40B4-BE49-F238E27FC236}">
                <a16:creationId xmlns:a16="http://schemas.microsoft.com/office/drawing/2014/main" id="{75638328-ED1F-4F19-AE1A-B9D63BD32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839" y="1109800"/>
            <a:ext cx="3350507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081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E390-71A8-44A8-81E9-4925DF34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Stringr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1241F-AEA8-42B9-836E-0352180B4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125" y="1162300"/>
            <a:ext cx="4745843" cy="3209700"/>
          </a:xfrm>
        </p:spPr>
        <p:txBody>
          <a:bodyPr/>
          <a:lstStyle/>
          <a:p>
            <a:pPr marL="152400" indent="0">
              <a:lnSpc>
                <a:spcPct val="200000"/>
              </a:lnSpc>
              <a:buNone/>
            </a:pPr>
            <a:r>
              <a:rPr lang="en-US" sz="1400" err="1"/>
              <a:t>Stirngr</a:t>
            </a:r>
            <a:r>
              <a:rPr lang="en-US" sz="1400"/>
              <a:t> is a really useful package for working with strings</a:t>
            </a:r>
          </a:p>
          <a:p>
            <a:pPr marL="152400" indent="0">
              <a:lnSpc>
                <a:spcPct val="200000"/>
              </a:lnSpc>
              <a:buNone/>
            </a:pPr>
            <a:r>
              <a:rPr lang="en-US" sz="1400"/>
              <a:t>It has functions for splitting and joining strings, searching for substrings, replacing specific characters with other characters</a:t>
            </a:r>
          </a:p>
          <a:p>
            <a:pPr marL="152400" indent="0">
              <a:lnSpc>
                <a:spcPct val="200000"/>
              </a:lnSpc>
              <a:buNone/>
            </a:pPr>
            <a:r>
              <a:rPr lang="en-US" sz="1400"/>
              <a:t>It gives you a lot of the functionality of “find” and “replace” in Word/Excel but within R</a:t>
            </a:r>
          </a:p>
        </p:txBody>
      </p:sp>
      <p:pic>
        <p:nvPicPr>
          <p:cNvPr id="4098" name="Picture 2" descr="Scrabble, Crossword, Crosswords, Letter, Letters">
            <a:extLst>
              <a:ext uri="{FF2B5EF4-FFF2-40B4-BE49-F238E27FC236}">
                <a16:creationId xmlns:a16="http://schemas.microsoft.com/office/drawing/2014/main" id="{0426FD4E-56CA-44ED-8C64-9E05DE729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80" y="2638796"/>
            <a:ext cx="2871907" cy="219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arch, Search Box, Icon, Search Field, Search Bar">
            <a:extLst>
              <a:ext uri="{FF2B5EF4-FFF2-40B4-BE49-F238E27FC236}">
                <a16:creationId xmlns:a16="http://schemas.microsoft.com/office/drawing/2014/main" id="{E82547FA-9563-4481-B971-88E08456A6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7" t="43570" r="21312" b="20146"/>
          <a:stretch/>
        </p:blipFill>
        <p:spPr bwMode="auto">
          <a:xfrm>
            <a:off x="6031321" y="1295023"/>
            <a:ext cx="2203554" cy="94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542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B94A-3D35-47F4-B235-242F75E5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Recode and </a:t>
            </a:r>
            <a:r>
              <a:rPr lang="en-CA" dirty="0" err="1"/>
              <a:t>Mapvalues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8A2D9-974E-4E64-9309-192732EFE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125" y="1295400"/>
            <a:ext cx="7406100" cy="3076600"/>
          </a:xfrm>
        </p:spPr>
        <p:txBody>
          <a:bodyPr/>
          <a:lstStyle/>
          <a:p>
            <a:pPr marL="152400" indent="0">
              <a:buNone/>
            </a:pPr>
            <a:r>
              <a:rPr lang="en-CA" sz="2200" dirty="0"/>
              <a:t>In-built functions that can efficiently replace or rename values in a vector (or factor)</a:t>
            </a:r>
          </a:p>
          <a:p>
            <a:pPr marL="152400" indent="0">
              <a:buNone/>
            </a:pPr>
            <a:endParaRPr lang="en-CA" sz="2200" dirty="0"/>
          </a:p>
          <a:p>
            <a:pPr marL="152400" indent="0">
              <a:buNone/>
            </a:pPr>
            <a:endParaRPr lang="en-CA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82CFD1-051A-4211-B1EF-1FF136CE3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76258"/>
              </p:ext>
            </p:extLst>
          </p:nvPr>
        </p:nvGraphicFramePr>
        <p:xfrm>
          <a:off x="1148362" y="2441205"/>
          <a:ext cx="7155280" cy="112903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715528">
                  <a:extLst>
                    <a:ext uri="{9D8B030D-6E8A-4147-A177-3AD203B41FA5}">
                      <a16:colId xmlns:a16="http://schemas.microsoft.com/office/drawing/2014/main" val="2659205544"/>
                    </a:ext>
                  </a:extLst>
                </a:gridCol>
                <a:gridCol w="715528">
                  <a:extLst>
                    <a:ext uri="{9D8B030D-6E8A-4147-A177-3AD203B41FA5}">
                      <a16:colId xmlns:a16="http://schemas.microsoft.com/office/drawing/2014/main" val="177868244"/>
                    </a:ext>
                  </a:extLst>
                </a:gridCol>
                <a:gridCol w="715528">
                  <a:extLst>
                    <a:ext uri="{9D8B030D-6E8A-4147-A177-3AD203B41FA5}">
                      <a16:colId xmlns:a16="http://schemas.microsoft.com/office/drawing/2014/main" val="621718327"/>
                    </a:ext>
                  </a:extLst>
                </a:gridCol>
                <a:gridCol w="715528">
                  <a:extLst>
                    <a:ext uri="{9D8B030D-6E8A-4147-A177-3AD203B41FA5}">
                      <a16:colId xmlns:a16="http://schemas.microsoft.com/office/drawing/2014/main" val="3006676221"/>
                    </a:ext>
                  </a:extLst>
                </a:gridCol>
                <a:gridCol w="715528">
                  <a:extLst>
                    <a:ext uri="{9D8B030D-6E8A-4147-A177-3AD203B41FA5}">
                      <a16:colId xmlns:a16="http://schemas.microsoft.com/office/drawing/2014/main" val="1178041782"/>
                    </a:ext>
                  </a:extLst>
                </a:gridCol>
                <a:gridCol w="715528">
                  <a:extLst>
                    <a:ext uri="{9D8B030D-6E8A-4147-A177-3AD203B41FA5}">
                      <a16:colId xmlns:a16="http://schemas.microsoft.com/office/drawing/2014/main" val="1376602366"/>
                    </a:ext>
                  </a:extLst>
                </a:gridCol>
                <a:gridCol w="715528">
                  <a:extLst>
                    <a:ext uri="{9D8B030D-6E8A-4147-A177-3AD203B41FA5}">
                      <a16:colId xmlns:a16="http://schemas.microsoft.com/office/drawing/2014/main" val="3687155644"/>
                    </a:ext>
                  </a:extLst>
                </a:gridCol>
                <a:gridCol w="715528">
                  <a:extLst>
                    <a:ext uri="{9D8B030D-6E8A-4147-A177-3AD203B41FA5}">
                      <a16:colId xmlns:a16="http://schemas.microsoft.com/office/drawing/2014/main" val="3405177382"/>
                    </a:ext>
                  </a:extLst>
                </a:gridCol>
                <a:gridCol w="715528">
                  <a:extLst>
                    <a:ext uri="{9D8B030D-6E8A-4147-A177-3AD203B41FA5}">
                      <a16:colId xmlns:a16="http://schemas.microsoft.com/office/drawing/2014/main" val="2924892185"/>
                    </a:ext>
                  </a:extLst>
                </a:gridCol>
                <a:gridCol w="715528">
                  <a:extLst>
                    <a:ext uri="{9D8B030D-6E8A-4147-A177-3AD203B41FA5}">
                      <a16:colId xmlns:a16="http://schemas.microsoft.com/office/drawing/2014/main" val="215447769"/>
                    </a:ext>
                  </a:extLst>
                </a:gridCol>
              </a:tblGrid>
              <a:tr h="56451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42791"/>
                  </a:ext>
                </a:extLst>
              </a:tr>
              <a:tr h="56451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10599"/>
                  </a:ext>
                </a:extLst>
              </a:tr>
            </a:tbl>
          </a:graphicData>
        </a:graphic>
      </p:graphicFrame>
      <p:pic>
        <p:nvPicPr>
          <p:cNvPr id="6" name="Graphic 5" descr="Apple with solid fill">
            <a:extLst>
              <a:ext uri="{FF2B5EF4-FFF2-40B4-BE49-F238E27FC236}">
                <a16:creationId xmlns:a16="http://schemas.microsoft.com/office/drawing/2014/main" id="{6C1016A8-A46A-4447-80A2-6393D8E0B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540" y="2452824"/>
            <a:ext cx="457200" cy="457200"/>
          </a:xfrm>
          <a:prstGeom prst="rect">
            <a:avLst/>
          </a:prstGeom>
        </p:spPr>
      </p:pic>
      <p:pic>
        <p:nvPicPr>
          <p:cNvPr id="7" name="Graphic 6" descr="Apple with solid fill">
            <a:extLst>
              <a:ext uri="{FF2B5EF4-FFF2-40B4-BE49-F238E27FC236}">
                <a16:creationId xmlns:a16="http://schemas.microsoft.com/office/drawing/2014/main" id="{79C921AD-8F79-4BAE-B578-B23AC572E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3041" y="2452824"/>
            <a:ext cx="457200" cy="457200"/>
          </a:xfrm>
          <a:prstGeom prst="rect">
            <a:avLst/>
          </a:prstGeom>
        </p:spPr>
      </p:pic>
      <p:pic>
        <p:nvPicPr>
          <p:cNvPr id="8" name="Graphic 7" descr="Apple with solid fill">
            <a:extLst>
              <a:ext uri="{FF2B5EF4-FFF2-40B4-BE49-F238E27FC236}">
                <a16:creationId xmlns:a16="http://schemas.microsoft.com/office/drawing/2014/main" id="{CDBB112A-EF5A-4AAA-A2FD-3CC9C657E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8291" y="2452824"/>
            <a:ext cx="457200" cy="457200"/>
          </a:xfrm>
          <a:prstGeom prst="rect">
            <a:avLst/>
          </a:prstGeom>
        </p:spPr>
      </p:pic>
      <p:pic>
        <p:nvPicPr>
          <p:cNvPr id="10" name="Graphic 9" descr="Banana with solid fill">
            <a:extLst>
              <a:ext uri="{FF2B5EF4-FFF2-40B4-BE49-F238E27FC236}">
                <a16:creationId xmlns:a16="http://schemas.microsoft.com/office/drawing/2014/main" id="{6F1276A1-400E-45D4-84AC-B4799E553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5526" y="2509975"/>
            <a:ext cx="457200" cy="457200"/>
          </a:xfrm>
          <a:prstGeom prst="rect">
            <a:avLst/>
          </a:prstGeom>
        </p:spPr>
      </p:pic>
      <p:pic>
        <p:nvPicPr>
          <p:cNvPr id="11" name="Graphic 10" descr="Banana with solid fill">
            <a:extLst>
              <a:ext uri="{FF2B5EF4-FFF2-40B4-BE49-F238E27FC236}">
                <a16:creationId xmlns:a16="http://schemas.microsoft.com/office/drawing/2014/main" id="{44CDE70A-637A-40C3-A783-1FE6B0105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7510" y="2509974"/>
            <a:ext cx="457200" cy="457200"/>
          </a:xfrm>
          <a:prstGeom prst="rect">
            <a:avLst/>
          </a:prstGeom>
        </p:spPr>
      </p:pic>
      <p:pic>
        <p:nvPicPr>
          <p:cNvPr id="13" name="Graphic 12" descr="Rose with solid fill">
            <a:extLst>
              <a:ext uri="{FF2B5EF4-FFF2-40B4-BE49-F238E27FC236}">
                <a16:creationId xmlns:a16="http://schemas.microsoft.com/office/drawing/2014/main" id="{B1D3FAEF-9117-4B89-AFFD-607DD2614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7790" y="2509974"/>
            <a:ext cx="457201" cy="457201"/>
          </a:xfrm>
          <a:prstGeom prst="rect">
            <a:avLst/>
          </a:prstGeom>
        </p:spPr>
      </p:pic>
      <p:pic>
        <p:nvPicPr>
          <p:cNvPr id="14" name="Graphic 13" descr="Rose with solid fill">
            <a:extLst>
              <a:ext uri="{FF2B5EF4-FFF2-40B4-BE49-F238E27FC236}">
                <a16:creationId xmlns:a16="http://schemas.microsoft.com/office/drawing/2014/main" id="{559CB923-A8A2-4080-A4A6-3E53BDB4B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3541" y="2487113"/>
            <a:ext cx="457201" cy="457201"/>
          </a:xfrm>
          <a:prstGeom prst="rect">
            <a:avLst/>
          </a:prstGeom>
        </p:spPr>
      </p:pic>
      <p:pic>
        <p:nvPicPr>
          <p:cNvPr id="15" name="Graphic 14" descr="Rose with solid fill">
            <a:extLst>
              <a:ext uri="{FF2B5EF4-FFF2-40B4-BE49-F238E27FC236}">
                <a16:creationId xmlns:a16="http://schemas.microsoft.com/office/drawing/2014/main" id="{1EAAFF1F-DC37-4E3F-A686-DEE189CC7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2764" y="2509973"/>
            <a:ext cx="457201" cy="457201"/>
          </a:xfrm>
          <a:prstGeom prst="rect">
            <a:avLst/>
          </a:prstGeom>
        </p:spPr>
      </p:pic>
      <p:pic>
        <p:nvPicPr>
          <p:cNvPr id="19" name="Graphic 18" descr="Sunflower with solid fill">
            <a:extLst>
              <a:ext uri="{FF2B5EF4-FFF2-40B4-BE49-F238E27FC236}">
                <a16:creationId xmlns:a16="http://schemas.microsoft.com/office/drawing/2014/main" id="{1A73EB44-F9D9-4163-9CD4-E6A4C540E6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8792" y="2452824"/>
            <a:ext cx="488684" cy="488684"/>
          </a:xfrm>
          <a:prstGeom prst="rect">
            <a:avLst/>
          </a:prstGeom>
        </p:spPr>
      </p:pic>
      <p:pic>
        <p:nvPicPr>
          <p:cNvPr id="20" name="Graphic 19" descr="Sunflower with solid fill">
            <a:extLst>
              <a:ext uri="{FF2B5EF4-FFF2-40B4-BE49-F238E27FC236}">
                <a16:creationId xmlns:a16="http://schemas.microsoft.com/office/drawing/2014/main" id="{969E8C30-8214-4CE3-8BD5-48E2685454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40776" y="2478490"/>
            <a:ext cx="488684" cy="48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8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F8F3-37A6-4DDE-993E-7A61E71F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33C00-33A3-4FA9-83F6-5458645B3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400" dirty="0"/>
              <a:t>What if you have information in two (or many) different files and tables and want combine the information without mixing up the data?</a:t>
            </a:r>
          </a:p>
          <a:p>
            <a:pPr marL="152400" indent="0">
              <a:buNone/>
            </a:pPr>
            <a:endParaRPr lang="en-US" sz="1400"/>
          </a:p>
          <a:p>
            <a:pPr marL="152400" indent="0">
              <a:buNone/>
            </a:pPr>
            <a:r>
              <a:rPr lang="en-US" sz="1400" dirty="0"/>
              <a:t>This is another common task which can get messy with other software! </a:t>
            </a:r>
          </a:p>
          <a:p>
            <a:pPr marL="152400" indent="0">
              <a:buNone/>
            </a:pPr>
            <a:endParaRPr lang="en-US" sz="1400"/>
          </a:p>
          <a:p>
            <a:pPr marL="152400" indent="0">
              <a:buNone/>
            </a:pPr>
            <a:r>
              <a:rPr lang="en-US" sz="1400" dirty="0"/>
              <a:t>“Outer” joins let you keep data </a:t>
            </a:r>
            <a:r>
              <a:rPr lang="en-US" sz="1400" b="1" dirty="0"/>
              <a:t>unique to each table </a:t>
            </a:r>
            <a:r>
              <a:rPr lang="en-US" sz="1400" dirty="0"/>
              <a:t>while “inner” joins let you keep data </a:t>
            </a:r>
            <a:r>
              <a:rPr lang="en-US" sz="1400" b="1" dirty="0"/>
              <a:t>common to all tables</a:t>
            </a:r>
            <a:r>
              <a:rPr lang="en-US" sz="1400" dirty="0"/>
              <a:t> (useful if you don’t have all the same subjects for each of the measurements you made)</a:t>
            </a:r>
          </a:p>
        </p:txBody>
      </p:sp>
      <p:pic>
        <p:nvPicPr>
          <p:cNvPr id="1026" name="Picture 2" descr="Outer JOIN">
            <a:extLst>
              <a:ext uri="{FF2B5EF4-FFF2-40B4-BE49-F238E27FC236}">
                <a16:creationId xmlns:a16="http://schemas.microsoft.com/office/drawing/2014/main" id="{68370CB4-99F7-4CDE-AFF7-29BADEA8E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25" y="3245991"/>
            <a:ext cx="3531831" cy="106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9A4A7A-533D-4A20-A34C-12618DC40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45990"/>
            <a:ext cx="4011977" cy="1065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21DA25-A6DB-4DF8-9112-4D1803B45EB0}"/>
              </a:ext>
            </a:extLst>
          </p:cNvPr>
          <p:cNvSpPr txBox="1"/>
          <p:nvPr/>
        </p:nvSpPr>
        <p:spPr>
          <a:xfrm>
            <a:off x="1379215" y="4477649"/>
            <a:ext cx="6677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>
                <a:hlinkClick r:id="rId4"/>
              </a:rPr>
              <a:t>https://dataschool.com/how-to-teach-people-sql/sql-join-types-explained-visually/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05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F8F3-37A6-4DDE-993E-7A61E71F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33C00-33A3-4FA9-83F6-5458645B3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400" dirty="0"/>
              <a:t>“Left” (or “right”) joins let you prioritize data from one table or another</a:t>
            </a:r>
          </a:p>
          <a:p>
            <a:pPr marL="152400" indent="0">
              <a:buNone/>
            </a:pPr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While joins let you merged tables by columns, </a:t>
            </a:r>
            <a:r>
              <a:rPr lang="en-US" sz="1400" b="1" dirty="0" err="1"/>
              <a:t>bind_rows</a:t>
            </a:r>
            <a:r>
              <a:rPr lang="en-US" sz="1400" b="1" dirty="0"/>
              <a:t> </a:t>
            </a:r>
            <a:r>
              <a:rPr lang="en-US" sz="1400" dirty="0"/>
              <a:t>can be used to merge them by rows</a:t>
            </a:r>
          </a:p>
        </p:txBody>
      </p:sp>
      <p:pic>
        <p:nvPicPr>
          <p:cNvPr id="2050" name="Picture 2" descr="Left JOIN">
            <a:extLst>
              <a:ext uri="{FF2B5EF4-FFF2-40B4-BE49-F238E27FC236}">
                <a16:creationId xmlns:a16="http://schemas.microsoft.com/office/drawing/2014/main" id="{09BF4BB1-5003-4C56-A4A2-5DE1D9D15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17" y="2213392"/>
            <a:ext cx="5921115" cy="157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0C0699-681B-4673-AFAF-57AB86240660}"/>
              </a:ext>
            </a:extLst>
          </p:cNvPr>
          <p:cNvSpPr txBox="1"/>
          <p:nvPr/>
        </p:nvSpPr>
        <p:spPr>
          <a:xfrm>
            <a:off x="1379215" y="4477649"/>
            <a:ext cx="6677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>
                <a:hlinkClick r:id="rId3"/>
              </a:rPr>
              <a:t>https://dataschool.com/how-to-teach-people-sql/sql-join-types-explained-visually/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106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7E8B-4D5C-4613-9339-3D46F10B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did people do before the </a:t>
            </a:r>
            <a:r>
              <a:rPr lang="en-US" err="1"/>
              <a:t>tidyverse</a:t>
            </a:r>
            <a:r>
              <a:rPr lang="en-US"/>
              <a:t>???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38873-D5F7-43C8-9F32-2976D4CF5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125" y="1349114"/>
            <a:ext cx="7406100" cy="3022885"/>
          </a:xfrm>
        </p:spPr>
        <p:txBody>
          <a:bodyPr/>
          <a:lstStyle/>
          <a:p>
            <a:pPr marL="152400" indent="0">
              <a:buNone/>
            </a:pPr>
            <a:r>
              <a:rPr lang="en-US" sz="1400"/>
              <a:t>Go look at the additional script provided which solves some of the in-class problem without </a:t>
            </a:r>
            <a:r>
              <a:rPr lang="en-US" sz="1400" err="1"/>
              <a:t>tidyverse</a:t>
            </a:r>
            <a:r>
              <a:rPr lang="en-US" sz="1400"/>
              <a:t> functions (using only base R) </a:t>
            </a:r>
          </a:p>
        </p:txBody>
      </p:sp>
    </p:spTree>
    <p:extLst>
      <p:ext uri="{BB962C8B-B14F-4D97-AF65-F5344CB8AC3E}">
        <p14:creationId xmlns:p14="http://schemas.microsoft.com/office/powerpoint/2010/main" val="2632802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D75E-8F2F-49F1-A5AA-A4F29249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Repetitive tasks: For (mostly) &amp; while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F12C5-F3A7-42AA-8899-320DFB4F1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400"/>
              <a:t>For loops let you repeat a task a </a:t>
            </a:r>
            <a:r>
              <a:rPr lang="en-US" sz="1400" b="1"/>
              <a:t>specified</a:t>
            </a:r>
            <a:r>
              <a:rPr lang="en-US" sz="1400"/>
              <a:t> number of times and while loops let you repeat a task an </a:t>
            </a:r>
            <a:r>
              <a:rPr lang="en-US" sz="1400" b="1"/>
              <a:t>unspecified</a:t>
            </a:r>
            <a:r>
              <a:rPr lang="en-US" sz="1400"/>
              <a:t> number of times </a:t>
            </a:r>
          </a:p>
        </p:txBody>
      </p:sp>
      <p:pic>
        <p:nvPicPr>
          <p:cNvPr id="5124" name="Picture 4" descr="flowchart of loops in r for while repeat">
            <a:extLst>
              <a:ext uri="{FF2B5EF4-FFF2-40B4-BE49-F238E27FC236}">
                <a16:creationId xmlns:a16="http://schemas.microsoft.com/office/drawing/2014/main" id="{E019D864-13C5-4E33-A7B6-33415EFA0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27"/>
          <a:stretch/>
        </p:blipFill>
        <p:spPr bwMode="auto">
          <a:xfrm>
            <a:off x="3125485" y="1866275"/>
            <a:ext cx="2795025" cy="234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7F2AEE23-C1D0-4567-B0F9-5C133D58E38C}"/>
              </a:ext>
            </a:extLst>
          </p:cNvPr>
          <p:cNvSpPr txBox="1"/>
          <p:nvPr/>
        </p:nvSpPr>
        <p:spPr>
          <a:xfrm>
            <a:off x="2962147" y="4455588"/>
            <a:ext cx="3121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>
                <a:hlinkClick r:id="rId3"/>
              </a:rPr>
              <a:t>https://statisticsglobe.com/loops-in-r/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718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D75E-8F2F-49F1-A5AA-A4F29249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Repetitive tasks: apply!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F12C5-F3A7-42AA-8899-320DFB4F1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600" dirty="0"/>
              <a:t>The apply family of functions is a quicker alternative to for/while loops in R</a:t>
            </a:r>
          </a:p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r>
              <a:rPr lang="en-US" sz="1600" dirty="0"/>
              <a:t>Apply can be used on vectors, lists, matrices</a:t>
            </a:r>
          </a:p>
        </p:txBody>
      </p:sp>
    </p:spTree>
    <p:extLst>
      <p:ext uri="{BB962C8B-B14F-4D97-AF65-F5344CB8AC3E}">
        <p14:creationId xmlns:p14="http://schemas.microsoft.com/office/powerpoint/2010/main" val="385983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D3BD-9430-4408-A62D-97A80B7D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86484-F55D-4299-8FDF-006EFF3F9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400" dirty="0"/>
              <a:t>Do you have any questions on the topics we covered in the last class?</a:t>
            </a:r>
          </a:p>
          <a:p>
            <a:pPr>
              <a:buFont typeface="Arial"/>
              <a:buChar char="•"/>
            </a:pPr>
            <a:r>
              <a:rPr lang="en-US" sz="2400" dirty="0"/>
              <a:t>Do you have any questions about the exercise you worked on</a:t>
            </a:r>
            <a:r>
              <a:rPr lang="en-US" sz="2000" dirty="0"/>
              <a:t> </a:t>
            </a:r>
            <a:r>
              <a:rPr lang="en-US" sz="2400" dirty="0"/>
              <a:t>at the end of last class?</a:t>
            </a:r>
          </a:p>
          <a:p>
            <a:pPr>
              <a:buFont typeface="Arial"/>
              <a:buChar char="•"/>
            </a:pPr>
            <a:r>
              <a:rPr lang="en-US" sz="2400" dirty="0"/>
              <a:t>If you missed the last class, you can ask a TA for help with installation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34510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D75E-8F2F-49F1-A5AA-A4F29249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Repetitive tasks for </a:t>
            </a:r>
            <a:r>
              <a:rPr lang="en-US" err="1"/>
              <a:t>tibbles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F12C5-F3A7-42AA-8899-320DFB4F1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600" dirty="0"/>
              <a:t>Using combinations of functions we have met before, and some new ones, repetitive tasks can be streamlined for </a:t>
            </a:r>
            <a:r>
              <a:rPr lang="en-US" sz="1600" dirty="0" err="1"/>
              <a:t>tibbles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0938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DA1C-5243-4638-A819-63E8978D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do more with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6F8D4-F701-4077-B553-298E35D15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400" dirty="0"/>
              <a:t>R Studio and </a:t>
            </a:r>
            <a:r>
              <a:rPr lang="en-US" sz="2400" dirty="0" err="1"/>
              <a:t>tidyverse</a:t>
            </a:r>
            <a:r>
              <a:rPr lang="en-US" sz="2400" dirty="0"/>
              <a:t> cheat sheets</a:t>
            </a:r>
          </a:p>
          <a:p>
            <a:pPr>
              <a:buFont typeface="Arial"/>
              <a:buChar char="•"/>
            </a:pPr>
            <a:r>
              <a:rPr lang="en-US" sz="2400" dirty="0"/>
              <a:t>Package repositories: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2600" dirty="0"/>
              <a:t>Bioconductor</a:t>
            </a:r>
            <a:endParaRPr lang="en-US" dirty="0"/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2600" dirty="0" err="1"/>
              <a:t>Github</a:t>
            </a:r>
            <a:endParaRPr lang="en-US" sz="2600" dirty="0"/>
          </a:p>
          <a:p>
            <a:pPr>
              <a:buFont typeface="Arial"/>
              <a:buChar char="•"/>
            </a:pPr>
            <a:r>
              <a:rPr lang="en-US" sz="2400" dirty="0"/>
              <a:t>Training: 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2600" dirty="0"/>
              <a:t>Bioinformatics.ca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2600" dirty="0" err="1"/>
              <a:t>MiCM</a:t>
            </a:r>
            <a:endParaRPr lang="en-US" sz="2600" dirty="0"/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2600" dirty="0"/>
              <a:t>Compute Canada  </a:t>
            </a:r>
          </a:p>
          <a:p>
            <a:pPr>
              <a:buFont typeface="Arial"/>
              <a:buChar char="•"/>
            </a:pPr>
            <a:r>
              <a:rPr lang="en-US" sz="2400" dirty="0"/>
              <a:t>Go look at the list of resources for links!</a:t>
            </a:r>
          </a:p>
        </p:txBody>
      </p:sp>
    </p:spTree>
    <p:extLst>
      <p:ext uri="{BB962C8B-B14F-4D97-AF65-F5344CB8AC3E}">
        <p14:creationId xmlns:p14="http://schemas.microsoft.com/office/powerpoint/2010/main" val="3514334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5351-B030-411D-BDCA-3C714262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(in class, take home)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753FA-7F6A-4CF9-B8F3-E0984D036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2400" dirty="0"/>
              <a:t>Wrangle the top songs dataset, which you will be working with more in the future classes </a:t>
            </a:r>
          </a:p>
        </p:txBody>
      </p:sp>
    </p:spTree>
    <p:extLst>
      <p:ext uri="{BB962C8B-B14F-4D97-AF65-F5344CB8AC3E}">
        <p14:creationId xmlns:p14="http://schemas.microsoft.com/office/powerpoint/2010/main" val="15940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Today we will learn...</a:t>
            </a:r>
          </a:p>
        </p:txBody>
      </p:sp>
      <p:sp>
        <p:nvSpPr>
          <p:cNvPr id="743" name="Google Shape;743;p29"/>
          <p:cNvSpPr txBox="1">
            <a:spLocks noGrp="1"/>
          </p:cNvSpPr>
          <p:nvPr>
            <p:ph type="body" idx="1"/>
          </p:nvPr>
        </p:nvSpPr>
        <p:spPr>
          <a:xfrm>
            <a:off x="909125" y="1058390"/>
            <a:ext cx="7406100" cy="3724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sz="2400" dirty="0">
                <a:solidFill>
                  <a:schemeClr val="accent3"/>
                </a:solidFill>
              </a:rPr>
              <a:t>Data wrangling: </a:t>
            </a:r>
          </a:p>
          <a:p>
            <a:pPr marL="10668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3"/>
                </a:solidFill>
              </a:rPr>
              <a:t>How to subset data</a:t>
            </a:r>
          </a:p>
          <a:p>
            <a:pPr marL="10668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3"/>
                </a:solidFill>
              </a:rPr>
              <a:t>How to merge and modify data</a:t>
            </a:r>
          </a:p>
          <a:p>
            <a:pPr indent="-457200"/>
            <a:r>
              <a:rPr lang="en-US" sz="2400" dirty="0">
                <a:solidFill>
                  <a:schemeClr val="accent3"/>
                </a:solidFill>
              </a:rPr>
              <a:t>Repetitive tasks</a:t>
            </a:r>
          </a:p>
          <a:p>
            <a:pPr marL="10668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3"/>
                </a:solidFill>
              </a:rPr>
              <a:t>How to write loops </a:t>
            </a:r>
          </a:p>
          <a:p>
            <a:pPr marL="10668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3"/>
                </a:solidFill>
              </a:rPr>
              <a:t>How to use apply </a:t>
            </a:r>
          </a:p>
          <a:p>
            <a:pPr marL="10668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3"/>
                </a:solidFill>
              </a:rPr>
              <a:t>Alternatives for </a:t>
            </a:r>
            <a:r>
              <a:rPr lang="en-US" sz="2600" dirty="0" err="1">
                <a:solidFill>
                  <a:schemeClr val="accent3"/>
                </a:solidFill>
              </a:rPr>
              <a:t>tibbles</a:t>
            </a:r>
            <a:endParaRPr lang="en-US" sz="2600" dirty="0">
              <a:solidFill>
                <a:schemeClr val="accent3"/>
              </a:solidFill>
            </a:endParaRPr>
          </a:p>
          <a:p>
            <a:pPr indent="-457200"/>
            <a:r>
              <a:rPr lang="en-US" sz="2400" dirty="0">
                <a:solidFill>
                  <a:schemeClr val="accent3"/>
                </a:solidFill>
              </a:rPr>
              <a:t>How to write functions</a:t>
            </a:r>
          </a:p>
          <a:p>
            <a:pPr indent="-457200"/>
            <a:r>
              <a:rPr lang="en-US" sz="2400" dirty="0">
                <a:solidFill>
                  <a:schemeClr val="accent3"/>
                </a:solidFill>
              </a:rPr>
              <a:t>How to do more with R </a:t>
            </a:r>
          </a:p>
          <a:p>
            <a:pPr indent="-457200"/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745" name="Google Shape;745;p2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85E9-5EAD-4DCD-907F-F7F6C84D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R Functions and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440AF-A80C-468B-B831-633E42FE4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125" y="1102340"/>
            <a:ext cx="7406100" cy="3209700"/>
          </a:xfrm>
        </p:spPr>
        <p:txBody>
          <a:bodyPr/>
          <a:lstStyle/>
          <a:p>
            <a:pPr marL="152400" indent="0">
              <a:buNone/>
            </a:pPr>
            <a:r>
              <a:rPr lang="en-US" sz="1800" dirty="0"/>
              <a:t>R has number of binary operators - kind of like functions with two input and one output</a:t>
            </a:r>
            <a:endParaRPr lang="en-US" sz="1600" dirty="0"/>
          </a:p>
          <a:p>
            <a:endParaRPr lang="en-US" sz="1800" dirty="0"/>
          </a:p>
          <a:p>
            <a:pPr marL="152400" indent="0">
              <a:buNone/>
            </a:pPr>
            <a:endParaRPr lang="en-US" sz="1800" dirty="0"/>
          </a:p>
        </p:txBody>
      </p:sp>
      <p:pic>
        <p:nvPicPr>
          <p:cNvPr id="4098" name="Picture 2" descr="R Operators">
            <a:extLst>
              <a:ext uri="{FF2B5EF4-FFF2-40B4-BE49-F238E27FC236}">
                <a16:creationId xmlns:a16="http://schemas.microsoft.com/office/drawing/2014/main" id="{475BC491-286E-471E-9906-7DDF1860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86" y="1495603"/>
            <a:ext cx="3971989" cy="273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DE92A6-3465-4B3B-9B01-29E68E2D256C}"/>
              </a:ext>
            </a:extLst>
          </p:cNvPr>
          <p:cNvSpPr txBox="1"/>
          <p:nvPr/>
        </p:nvSpPr>
        <p:spPr>
          <a:xfrm>
            <a:off x="2611865" y="4645342"/>
            <a:ext cx="4654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https://www.tutorialkart.com/r-tutorial/r-operators/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147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85E9-5EAD-4DCD-907F-F7F6C84D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R Conditionals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E92A6-3465-4B3B-9B01-29E68E2D256C}"/>
              </a:ext>
            </a:extLst>
          </p:cNvPr>
          <p:cNvSpPr txBox="1"/>
          <p:nvPr/>
        </p:nvSpPr>
        <p:spPr>
          <a:xfrm>
            <a:off x="4118547" y="4645342"/>
            <a:ext cx="4654446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CA" dirty="0">
                <a:hlinkClick r:id="rId3"/>
              </a:rPr>
              <a:t>https://www.tutorialspoint.com/r/r_switch_statement.htm</a:t>
            </a:r>
            <a:endParaRPr lang="en-CA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F465A41-D4EC-42B4-A4C0-763007C8D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938" y="1801770"/>
            <a:ext cx="2095500" cy="2638425"/>
          </a:xfrm>
          <a:prstGeom prst="rect">
            <a:avLst/>
          </a:prstGeom>
        </p:spPr>
      </p:pic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5DC50ED8-7946-4F22-B8AD-3F80A5944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589" y="1801131"/>
            <a:ext cx="2030681" cy="2728770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4768FA-6CAC-483E-BEE3-CD9864A6F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68" y="1975504"/>
            <a:ext cx="2438895" cy="2380023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5F2881D-7A46-4637-BD35-82E529FE8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125" y="1102340"/>
            <a:ext cx="7406100" cy="3209700"/>
          </a:xfrm>
        </p:spPr>
        <p:txBody>
          <a:bodyPr/>
          <a:lstStyle/>
          <a:p>
            <a:pPr marL="152400" indent="0">
              <a:buNone/>
            </a:pPr>
            <a:r>
              <a:rPr lang="en-US" sz="1800" dirty="0"/>
              <a:t>Operators can be combined with conditional programming with if-then-else statements, switch-case statements, and other approaches</a:t>
            </a:r>
          </a:p>
        </p:txBody>
      </p:sp>
    </p:spTree>
    <p:extLst>
      <p:ext uri="{BB962C8B-B14F-4D97-AF65-F5344CB8AC3E}">
        <p14:creationId xmlns:p14="http://schemas.microsoft.com/office/powerpoint/2010/main" val="59619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5F39-4ABA-47DC-9084-C2E59AC9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have now entered - the </a:t>
            </a:r>
            <a:r>
              <a:rPr lang="en-US" err="1"/>
              <a:t>tidyverse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5E33D-C763-4F75-9D99-EDFC4F90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125" y="1162300"/>
            <a:ext cx="3413883" cy="3209700"/>
          </a:xfrm>
        </p:spPr>
        <p:txBody>
          <a:bodyPr/>
          <a:lstStyle/>
          <a:p>
            <a:pPr marL="152400" indent="0">
              <a:buNone/>
            </a:pPr>
            <a:r>
              <a:rPr lang="en-US" sz="1600"/>
              <a:t>You have already met the </a:t>
            </a:r>
            <a:r>
              <a:rPr lang="en-US" sz="1600" dirty="0" err="1"/>
              <a:t>tidyverse</a:t>
            </a:r>
            <a:r>
              <a:rPr lang="en-US" sz="1600"/>
              <a:t>!</a:t>
            </a:r>
          </a:p>
          <a:p>
            <a:pPr marL="152400" indent="0">
              <a:buNone/>
            </a:pPr>
            <a:r>
              <a:rPr lang="en-US" sz="1600"/>
              <a:t>- collection of packages in R that help keep data "tidy"</a:t>
            </a:r>
            <a:endParaRPr lang="en-US"/>
          </a:p>
          <a:p>
            <a:pPr marL="152400" indent="0">
              <a:buNone/>
            </a:pPr>
            <a:r>
              <a:rPr lang="en-US" sz="1600"/>
              <a:t>- </a:t>
            </a:r>
            <a:r>
              <a:rPr lang="en-US" sz="1600" dirty="0"/>
              <a:t>useful</a:t>
            </a:r>
            <a:r>
              <a:rPr lang="en-US" sz="1600"/>
              <a:t> for data wrangling, an essential step before statistics or plotting </a:t>
            </a:r>
            <a:endParaRPr lang="en-US"/>
          </a:p>
          <a:p>
            <a:pPr marL="152400" indent="0">
              <a:buNone/>
            </a:pPr>
            <a:endParaRPr lang="en-US" sz="1600"/>
          </a:p>
          <a:p>
            <a:pPr marL="152400" indent="0">
              <a:buNone/>
            </a:pPr>
            <a:r>
              <a:rPr lang="en-US" sz="1600"/>
              <a:t>- we will mostly be working with </a:t>
            </a:r>
            <a:r>
              <a:rPr lang="en-US" sz="1600" dirty="0" err="1"/>
              <a:t>dplyr</a:t>
            </a:r>
            <a:r>
              <a:rPr lang="en-US" sz="1600"/>
              <a:t> and </a:t>
            </a:r>
            <a:r>
              <a:rPr lang="en-US" sz="1600" dirty="0" err="1"/>
              <a:t>tibble</a:t>
            </a:r>
            <a:r>
              <a:rPr lang="en-US" sz="1600"/>
              <a:t> (automatically installed with core "</a:t>
            </a:r>
            <a:r>
              <a:rPr lang="en-US" sz="1600" dirty="0" err="1"/>
              <a:t>tidyverse</a:t>
            </a:r>
            <a:r>
              <a:rPr lang="en-US" sz="1600"/>
              <a:t>"). 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B22B83-01E1-41BC-977D-8ED458D79053}"/>
              </a:ext>
            </a:extLst>
          </p:cNvPr>
          <p:cNvGrpSpPr/>
          <p:nvPr/>
        </p:nvGrpSpPr>
        <p:grpSpPr>
          <a:xfrm>
            <a:off x="4896760" y="1410113"/>
            <a:ext cx="3631803" cy="3016320"/>
            <a:chOff x="4416369" y="1261026"/>
            <a:chExt cx="3631803" cy="3016320"/>
          </a:xfrm>
        </p:grpSpPr>
        <p:pic>
          <p:nvPicPr>
            <p:cNvPr id="5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D500C11-3A69-4A2E-8761-A68D71EE4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6369" y="2149957"/>
              <a:ext cx="1020418" cy="1208019"/>
            </a:xfrm>
            <a:prstGeom prst="rect">
              <a:avLst/>
            </a:prstGeom>
          </p:spPr>
        </p:pic>
        <p:pic>
          <p:nvPicPr>
            <p:cNvPr id="6" name="Picture 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09AE2E6-DB17-4C33-BDD4-BDEDE0F86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2396" y="1261026"/>
              <a:ext cx="1020419" cy="1196839"/>
            </a:xfrm>
            <a:prstGeom prst="rect">
              <a:avLst/>
            </a:prstGeom>
          </p:spPr>
        </p:pic>
        <p:pic>
          <p:nvPicPr>
            <p:cNvPr id="7" name="Picture 7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75F1459-F398-4818-A622-B87BD3E8C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8422" y="2149957"/>
              <a:ext cx="1020418" cy="120801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E728CC3E-C0A3-4C4D-9FD1-193B820D4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1944" y="1263716"/>
              <a:ext cx="1020419" cy="1208020"/>
            </a:xfrm>
            <a:prstGeom prst="rect">
              <a:avLst/>
            </a:prstGeom>
          </p:spPr>
        </p:pic>
        <p:pic>
          <p:nvPicPr>
            <p:cNvPr id="9" name="Picture 9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F87C19B6-B061-4D6E-B76E-35DBDDB9C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5465" y="2149957"/>
              <a:ext cx="1036983" cy="1208019"/>
            </a:xfrm>
            <a:prstGeom prst="rect">
              <a:avLst/>
            </a:prstGeom>
          </p:spPr>
        </p:pic>
        <p:pic>
          <p:nvPicPr>
            <p:cNvPr id="4" name="Picture 9">
              <a:extLst>
                <a:ext uri="{FF2B5EF4-FFF2-40B4-BE49-F238E27FC236}">
                  <a16:creationId xmlns:a16="http://schemas.microsoft.com/office/drawing/2014/main" id="{8F1AD88F-F610-4714-940A-1AD5FBA3A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98335" y="3044480"/>
              <a:ext cx="1053548" cy="1232866"/>
            </a:xfrm>
            <a:prstGeom prst="rect">
              <a:avLst/>
            </a:prstGeom>
          </p:spPr>
        </p:pic>
        <p:pic>
          <p:nvPicPr>
            <p:cNvPr id="10" name="Picture 10" descr="Text&#10;&#10;Description automatically generated">
              <a:extLst>
                <a:ext uri="{FF2B5EF4-FFF2-40B4-BE49-F238E27FC236}">
                  <a16:creationId xmlns:a16="http://schemas.microsoft.com/office/drawing/2014/main" id="{903C7328-E08A-48E2-900B-C5BAA5903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33659" y="3044479"/>
              <a:ext cx="1036984" cy="1208020"/>
            </a:xfrm>
            <a:prstGeom prst="rect">
              <a:avLst/>
            </a:prstGeom>
          </p:spPr>
        </p:pic>
        <p:pic>
          <p:nvPicPr>
            <p:cNvPr id="12" name="Picture 12" descr="A picture containing text, writing implement, pencil&#10;&#10;Description automatically generated">
              <a:extLst>
                <a:ext uri="{FF2B5EF4-FFF2-40B4-BE49-F238E27FC236}">
                  <a16:creationId xmlns:a16="http://schemas.microsoft.com/office/drawing/2014/main" id="{0B2EFEED-183E-4467-9576-7AD24762F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69775" y="3041787"/>
              <a:ext cx="1078397" cy="1196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02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5F39-4ABA-47DC-9084-C2E59AC9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wrangling -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5E33D-C763-4F75-9D99-EDFC4F90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125" y="1162300"/>
            <a:ext cx="7522056" cy="3209700"/>
          </a:xfrm>
        </p:spPr>
        <p:txBody>
          <a:bodyPr/>
          <a:lstStyle/>
          <a:p>
            <a:pPr marL="152400" indent="0">
              <a:buNone/>
            </a:pPr>
            <a:r>
              <a:rPr lang="en-US" sz="1600"/>
              <a:t>Suppose you have some real data you want to work with in R....imagine a giant table with many different measurements for a variety of experimental groups </a:t>
            </a:r>
          </a:p>
          <a:p>
            <a:pPr marL="152400" indent="0">
              <a:buNone/>
            </a:pPr>
            <a:endParaRPr lang="en-US" sz="1600"/>
          </a:p>
          <a:p>
            <a:pPr marL="152400" indent="0">
              <a:buNone/>
            </a:pPr>
            <a:r>
              <a:rPr lang="en-US" sz="1600"/>
              <a:t>How can you easily look at the data for different experimental groups or time points?</a:t>
            </a:r>
          </a:p>
          <a:p>
            <a:pPr marL="152400" indent="0">
              <a:buNone/>
            </a:pPr>
            <a:r>
              <a:rPr lang="en-US" sz="1600"/>
              <a:t>How can you quickly calculate new metrics from the raw numbers?</a:t>
            </a:r>
          </a:p>
          <a:p>
            <a:pPr marL="152400" indent="0">
              <a:buNone/>
            </a:pPr>
            <a:r>
              <a:rPr lang="en-US" sz="1600"/>
              <a:t>How can you quickly and cleanly combine data from different related experiments? </a:t>
            </a:r>
          </a:p>
          <a:p>
            <a:pPr marL="152400" indent="0">
              <a:buNone/>
            </a:pPr>
            <a:endParaRPr lang="en-US" sz="1600"/>
          </a:p>
          <a:p>
            <a:pPr marL="152400" indent="0">
              <a:buNone/>
            </a:pPr>
            <a:r>
              <a:rPr lang="en-US" sz="1600"/>
              <a:t>And, how can you do it all without 20 Excel tabs worth of copying, pasting, transposing, reformatting and so on?</a:t>
            </a:r>
          </a:p>
          <a:p>
            <a:pPr marL="152400" indent="0">
              <a:buNone/>
            </a:pPr>
            <a:endParaRPr lang="en-US" sz="1600"/>
          </a:p>
          <a:p>
            <a:pPr marL="152400" indent="0">
              <a:buNone/>
            </a:pPr>
            <a:endParaRPr lang="en-US" sz="1600"/>
          </a:p>
          <a:p>
            <a:pPr marL="15240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92010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1A34C3-898B-FC46-AD9A-0CD11F51D3DB}"/>
              </a:ext>
            </a:extLst>
          </p:cNvPr>
          <p:cNvSpPr txBox="1"/>
          <p:nvPr/>
        </p:nvSpPr>
        <p:spPr>
          <a:xfrm>
            <a:off x="2655736" y="45720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D963E6-4059-48E5-A02F-7751F1C6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F08B3-15B8-450A-902E-6E39D3D76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 sz="1400"/>
              <a:t>How do you look at the part of your data you are interested in?</a:t>
            </a:r>
          </a:p>
          <a:p>
            <a:pPr marL="114300" indent="0">
              <a:buNone/>
            </a:pPr>
            <a:endParaRPr lang="en-CA" sz="1400"/>
          </a:p>
          <a:p>
            <a:pPr marL="114300" indent="0">
              <a:buNone/>
            </a:pPr>
            <a:r>
              <a:rPr lang="en-CA" sz="1400"/>
              <a:t>We will learn the "tidy" way of doing this in R with </a:t>
            </a:r>
            <a:r>
              <a:rPr lang="en-CA" sz="1400" err="1"/>
              <a:t>tibbles</a:t>
            </a:r>
            <a:r>
              <a:rPr lang="en-CA" sz="1400"/>
              <a:t> and </a:t>
            </a:r>
            <a:r>
              <a:rPr lang="en-CA" sz="1400" err="1"/>
              <a:t>dplyr</a:t>
            </a:r>
            <a:endParaRPr lang="en-CA" sz="1400"/>
          </a:p>
          <a:p>
            <a:pPr marL="114300" indent="0">
              <a:buNone/>
            </a:pPr>
            <a:endParaRPr lang="en-CA"/>
          </a:p>
          <a:p>
            <a:pPr marL="114300" indent="0">
              <a:buNone/>
            </a:pPr>
            <a:r>
              <a:rPr lang="en-CA" sz="1400"/>
              <a:t>The filter function  allows you to subset your data </a:t>
            </a:r>
            <a:r>
              <a:rPr lang="en-CA" sz="1400" b="1"/>
              <a:t>by rows</a:t>
            </a:r>
            <a:r>
              <a:rPr lang="en-CA" sz="1400"/>
              <a:t> based on the values of some variables</a:t>
            </a:r>
          </a:p>
          <a:p>
            <a:pPr marL="114300" indent="0">
              <a:buNone/>
            </a:pPr>
            <a:endParaRPr lang="en-CA" sz="1400"/>
          </a:p>
          <a:p>
            <a:pPr marL="114300" indent="0">
              <a:buNone/>
            </a:pPr>
            <a:endParaRPr lang="en-CA" sz="1400"/>
          </a:p>
          <a:p>
            <a:pPr marL="114300" indent="0">
              <a:buNone/>
            </a:pPr>
            <a:endParaRPr lang="en-CA" sz="1400"/>
          </a:p>
          <a:p>
            <a:pPr marL="114300" indent="0">
              <a:buNone/>
            </a:pPr>
            <a:endParaRPr lang="en-CA" sz="1400"/>
          </a:p>
          <a:p>
            <a:pPr marL="114300" indent="0">
              <a:buNone/>
            </a:pPr>
            <a:endParaRPr lang="en-CA" sz="140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9796C84-0682-4A78-8008-3CA33A9C8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23138"/>
              </p:ext>
            </p:extLst>
          </p:nvPr>
        </p:nvGraphicFramePr>
        <p:xfrm>
          <a:off x="1261225" y="2679252"/>
          <a:ext cx="3158484" cy="204663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51212">
                  <a:extLst>
                    <a:ext uri="{9D8B030D-6E8A-4147-A177-3AD203B41FA5}">
                      <a16:colId xmlns:a16="http://schemas.microsoft.com/office/drawing/2014/main" val="700043591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3498792862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4131578220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3337404970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1524760625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782233529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3372935196"/>
                    </a:ext>
                  </a:extLst>
                </a:gridCol>
              </a:tblGrid>
              <a:tr h="3411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446647"/>
                  </a:ext>
                </a:extLst>
              </a:tr>
              <a:tr h="3411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152076"/>
                  </a:ext>
                </a:extLst>
              </a:tr>
              <a:tr h="3411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280942"/>
                  </a:ext>
                </a:extLst>
              </a:tr>
              <a:tr h="3411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8592"/>
                  </a:ext>
                </a:extLst>
              </a:tr>
              <a:tr h="3411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132286"/>
                  </a:ext>
                </a:extLst>
              </a:tr>
              <a:tr h="3411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5500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713430-27EA-4ABC-B990-94EE41BB4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7702"/>
              </p:ext>
            </p:extLst>
          </p:nvPr>
        </p:nvGraphicFramePr>
        <p:xfrm>
          <a:off x="5076391" y="2986722"/>
          <a:ext cx="3158484" cy="9144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51212">
                  <a:extLst>
                    <a:ext uri="{9D8B030D-6E8A-4147-A177-3AD203B41FA5}">
                      <a16:colId xmlns:a16="http://schemas.microsoft.com/office/drawing/2014/main" val="700043591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3498792862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4131578220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3337404970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1524760625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782233529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3372935196"/>
                    </a:ext>
                  </a:extLst>
                </a:gridCol>
              </a:tblGrid>
              <a:tr h="3021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446647"/>
                  </a:ext>
                </a:extLst>
              </a:tr>
              <a:tr h="3021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0679"/>
                  </a:ext>
                </a:extLst>
              </a:tr>
              <a:tr h="3021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50072"/>
                  </a:ext>
                </a:extLst>
              </a:tr>
            </a:tbl>
          </a:graphicData>
        </a:graphic>
      </p:graphicFrame>
      <p:sp>
        <p:nvSpPr>
          <p:cNvPr id="7" name="Arrow: Left 6">
            <a:extLst>
              <a:ext uri="{FF2B5EF4-FFF2-40B4-BE49-F238E27FC236}">
                <a16:creationId xmlns:a16="http://schemas.microsoft.com/office/drawing/2014/main" id="{3D5679DC-2F27-4BAA-8F5A-1FCA83D562E1}"/>
              </a:ext>
            </a:extLst>
          </p:cNvPr>
          <p:cNvSpPr/>
          <p:nvPr/>
        </p:nvSpPr>
        <p:spPr>
          <a:xfrm flipH="1">
            <a:off x="4572000" y="3387777"/>
            <a:ext cx="388741" cy="2998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B055-A9BA-45E3-86FF-52F6F6E0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E780C-B6BF-44FE-8F82-AFD16AD9A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400"/>
              <a:t>The select function allows you to subset your data </a:t>
            </a:r>
            <a:r>
              <a:rPr lang="en-US" sz="1400" b="1"/>
              <a:t>by columns</a:t>
            </a:r>
          </a:p>
          <a:p>
            <a:pPr marL="152400" indent="0">
              <a:buNone/>
            </a:pPr>
            <a:endParaRPr lang="en-US" sz="1400" b="1"/>
          </a:p>
          <a:p>
            <a:pPr marL="152400" indent="0">
              <a:buNone/>
            </a:pPr>
            <a:r>
              <a:rPr lang="en-US" sz="1400"/>
              <a:t>Remember that in “tidy” data, each row is an observation (subject, sample, etc.) and each column is a variable</a:t>
            </a:r>
          </a:p>
          <a:p>
            <a:pPr marL="152400" indent="0">
              <a:buNone/>
            </a:pPr>
            <a:endParaRPr lang="en-US" sz="1400"/>
          </a:p>
          <a:p>
            <a:pPr marL="152400" indent="0">
              <a:buNone/>
            </a:pPr>
            <a:r>
              <a:rPr lang="en-US" sz="1400"/>
              <a:t>By using piping (the weird %&gt;% symbol) we can chain together filtering, selecting, and many other manipulations of the data</a:t>
            </a:r>
          </a:p>
          <a:p>
            <a:pPr marL="152400" indent="0">
              <a:buNone/>
            </a:pPr>
            <a:endParaRPr lang="en-US" sz="1400" b="1"/>
          </a:p>
          <a:p>
            <a:pPr marL="152400" indent="0">
              <a:buNone/>
            </a:pPr>
            <a:endParaRPr lang="en-US" sz="140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10A2DF7-16A2-4351-B4D5-37DC8B9F9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532433"/>
              </p:ext>
            </p:extLst>
          </p:nvPr>
        </p:nvGraphicFramePr>
        <p:xfrm>
          <a:off x="1216424" y="2863121"/>
          <a:ext cx="3158484" cy="191922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51212">
                  <a:extLst>
                    <a:ext uri="{9D8B030D-6E8A-4147-A177-3AD203B41FA5}">
                      <a16:colId xmlns:a16="http://schemas.microsoft.com/office/drawing/2014/main" val="700043591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3498792862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4131578220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3337404970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1524760625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782233529"/>
                    </a:ext>
                  </a:extLst>
                </a:gridCol>
                <a:gridCol w="451212">
                  <a:extLst>
                    <a:ext uri="{9D8B030D-6E8A-4147-A177-3AD203B41FA5}">
                      <a16:colId xmlns:a16="http://schemas.microsoft.com/office/drawing/2014/main" val="3372935196"/>
                    </a:ext>
                  </a:extLst>
                </a:gridCol>
              </a:tblGrid>
              <a:tr h="3198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446647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152076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280942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738592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132286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500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48606C-6B68-4253-95C1-FC190B741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30093"/>
              </p:ext>
            </p:extLst>
          </p:nvPr>
        </p:nvGraphicFramePr>
        <p:xfrm>
          <a:off x="6142324" y="2848694"/>
          <a:ext cx="1562620" cy="191922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90655">
                  <a:extLst>
                    <a:ext uri="{9D8B030D-6E8A-4147-A177-3AD203B41FA5}">
                      <a16:colId xmlns:a16="http://schemas.microsoft.com/office/drawing/2014/main" val="1197184398"/>
                    </a:ext>
                  </a:extLst>
                </a:gridCol>
                <a:gridCol w="390655">
                  <a:extLst>
                    <a:ext uri="{9D8B030D-6E8A-4147-A177-3AD203B41FA5}">
                      <a16:colId xmlns:a16="http://schemas.microsoft.com/office/drawing/2014/main" val="3892328764"/>
                    </a:ext>
                  </a:extLst>
                </a:gridCol>
                <a:gridCol w="390655">
                  <a:extLst>
                    <a:ext uri="{9D8B030D-6E8A-4147-A177-3AD203B41FA5}">
                      <a16:colId xmlns:a16="http://schemas.microsoft.com/office/drawing/2014/main" val="1809698456"/>
                    </a:ext>
                  </a:extLst>
                </a:gridCol>
                <a:gridCol w="390655">
                  <a:extLst>
                    <a:ext uri="{9D8B030D-6E8A-4147-A177-3AD203B41FA5}">
                      <a16:colId xmlns:a16="http://schemas.microsoft.com/office/drawing/2014/main" val="409586019"/>
                    </a:ext>
                  </a:extLst>
                </a:gridCol>
              </a:tblGrid>
              <a:tr h="3198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109928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25027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067977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331072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563582"/>
                  </a:ext>
                </a:extLst>
              </a:tr>
              <a:tr h="3198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486189"/>
                  </a:ext>
                </a:extLst>
              </a:tr>
            </a:tbl>
          </a:graphicData>
        </a:graphic>
      </p:graphicFrame>
      <p:sp>
        <p:nvSpPr>
          <p:cNvPr id="6" name="Arrow: Left 5">
            <a:extLst>
              <a:ext uri="{FF2B5EF4-FFF2-40B4-BE49-F238E27FC236}">
                <a16:creationId xmlns:a16="http://schemas.microsoft.com/office/drawing/2014/main" id="{DB8ECE59-9E0A-4848-B707-DCDCFC22D811}"/>
              </a:ext>
            </a:extLst>
          </p:cNvPr>
          <p:cNvSpPr/>
          <p:nvPr/>
        </p:nvSpPr>
        <p:spPr>
          <a:xfrm flipH="1">
            <a:off x="4960741" y="3410262"/>
            <a:ext cx="388741" cy="2998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413813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1035</Words>
  <Application>Microsoft Office PowerPoint</Application>
  <PresentationFormat>On-screen Show (16:9)</PresentationFormat>
  <Paragraphs>120</Paragraphs>
  <Slides>22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Teko</vt:lpstr>
      <vt:lpstr>Roboto Condensed Light</vt:lpstr>
      <vt:lpstr>Concert One</vt:lpstr>
      <vt:lpstr>Baloo 2</vt:lpstr>
      <vt:lpstr>Arial</vt:lpstr>
      <vt:lpstr>Virtual Campaign by Slidesgo</vt:lpstr>
      <vt:lpstr>(sta)R(tistics) </vt:lpstr>
      <vt:lpstr>Questions?</vt:lpstr>
      <vt:lpstr>Today we will learn...</vt:lpstr>
      <vt:lpstr>(Recap) R Functions and Operators</vt:lpstr>
      <vt:lpstr>(Recap) R Conditionals</vt:lpstr>
      <vt:lpstr>You have now entered - the tidyverse</vt:lpstr>
      <vt:lpstr>Data wrangling - motivation</vt:lpstr>
      <vt:lpstr>Filter</vt:lpstr>
      <vt:lpstr>Select</vt:lpstr>
      <vt:lpstr>Group and Summarize</vt:lpstr>
      <vt:lpstr>Mutate and Map</vt:lpstr>
      <vt:lpstr>Your first R function</vt:lpstr>
      <vt:lpstr>Stringr</vt:lpstr>
      <vt:lpstr>Recode and Mapvalues</vt:lpstr>
      <vt:lpstr>Join</vt:lpstr>
      <vt:lpstr>Join</vt:lpstr>
      <vt:lpstr>What did people do before the tidyverse???</vt:lpstr>
      <vt:lpstr>Repetitive tasks: For (mostly) &amp; while loops</vt:lpstr>
      <vt:lpstr>Repetitive tasks: apply!</vt:lpstr>
      <vt:lpstr>Repetitive tasks for tibbles</vt:lpstr>
      <vt:lpstr>How to do more with R</vt:lpstr>
      <vt:lpstr>Exercise (in class, take home)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</dc:title>
  <cp:lastModifiedBy>Malosree Maitra</cp:lastModifiedBy>
  <cp:revision>24</cp:revision>
  <dcterms:modified xsi:type="dcterms:W3CDTF">2022-02-15T00:17:55Z</dcterms:modified>
</cp:coreProperties>
</file>