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7"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2B74-2E08-28C6-9D00-981D8D6D9261}"/>
              </a:ext>
            </a:extLst>
          </p:cNvPr>
          <p:cNvSpPr>
            <a:spLocks noGrp="1"/>
          </p:cNvSpPr>
          <p:nvPr>
            <p:ph type="ctrTitle"/>
          </p:nvPr>
        </p:nvSpPr>
        <p:spPr>
          <a:xfrm>
            <a:off x="2619632" y="1964267"/>
            <a:ext cx="8540493" cy="2421464"/>
          </a:xfrm>
        </p:spPr>
        <p:txBody>
          <a:bodyPr/>
          <a:lstStyle/>
          <a:p>
            <a:r>
              <a:rPr lang="en-US" dirty="0"/>
              <a:t>AUTOMATIC WATER DISPENSER</a:t>
            </a:r>
          </a:p>
        </p:txBody>
      </p:sp>
      <p:sp>
        <p:nvSpPr>
          <p:cNvPr id="3" name="Subtitle 2">
            <a:extLst>
              <a:ext uri="{FF2B5EF4-FFF2-40B4-BE49-F238E27FC236}">
                <a16:creationId xmlns:a16="http://schemas.microsoft.com/office/drawing/2014/main" id="{E1CA1CFE-F619-5BCD-4A1C-1C27ED6F07D8}"/>
              </a:ext>
            </a:extLst>
          </p:cNvPr>
          <p:cNvSpPr>
            <a:spLocks noGrp="1"/>
          </p:cNvSpPr>
          <p:nvPr>
            <p:ph type="subTitle" idx="1"/>
          </p:nvPr>
        </p:nvSpPr>
        <p:spPr/>
        <p:txBody>
          <a:bodyPr/>
          <a:lstStyle/>
          <a:p>
            <a:r>
              <a:rPr lang="en-US" dirty="0"/>
              <a:t>PROJECT PRESENTED BY GROUP 18</a:t>
            </a:r>
          </a:p>
        </p:txBody>
      </p:sp>
    </p:spTree>
    <p:extLst>
      <p:ext uri="{BB962C8B-B14F-4D97-AF65-F5344CB8AC3E}">
        <p14:creationId xmlns:p14="http://schemas.microsoft.com/office/powerpoint/2010/main" val="376088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8DA-AA36-F748-5DB7-D9637EC46C97}"/>
              </a:ext>
            </a:extLst>
          </p:cNvPr>
          <p:cNvSpPr>
            <a:spLocks noGrp="1"/>
          </p:cNvSpPr>
          <p:nvPr>
            <p:ph type="title"/>
          </p:nvPr>
        </p:nvSpPr>
        <p:spPr>
          <a:xfrm>
            <a:off x="685801" y="609600"/>
            <a:ext cx="10131427" cy="1738183"/>
          </a:xfrm>
        </p:spPr>
        <p:txBody>
          <a:bodyPr>
            <a:normAutofit/>
          </a:bodyPr>
          <a:lstStyle/>
          <a:p>
            <a:r>
              <a:rPr lang="en-US" dirty="0"/>
              <a:t>WHAT IS AN AUTOMATIC WATER DISPENSER?</a:t>
            </a:r>
          </a:p>
        </p:txBody>
      </p:sp>
      <p:sp>
        <p:nvSpPr>
          <p:cNvPr id="3" name="Text Placeholder 2">
            <a:extLst>
              <a:ext uri="{FF2B5EF4-FFF2-40B4-BE49-F238E27FC236}">
                <a16:creationId xmlns:a16="http://schemas.microsoft.com/office/drawing/2014/main" id="{7A2F6F32-3ADD-6016-7630-1135574E816F}"/>
              </a:ext>
            </a:extLst>
          </p:cNvPr>
          <p:cNvSpPr>
            <a:spLocks noGrp="1"/>
          </p:cNvSpPr>
          <p:nvPr>
            <p:ph type="body" idx="1"/>
          </p:nvPr>
        </p:nvSpPr>
        <p:spPr>
          <a:xfrm>
            <a:off x="685800" y="2261286"/>
            <a:ext cx="10131428" cy="3529914"/>
          </a:xfrm>
        </p:spPr>
        <p:txBody>
          <a:bodyPr/>
          <a:lstStyle/>
          <a:p>
            <a:r>
              <a:rPr lang="en-US" dirty="0"/>
              <a:t>An automatic water dispenser is a device that automatically dispenses water without the need for manual intervention. It typically consists of a water reservoir, a pump, and a mechanism that releases the water when triggered. It can be programmed to dispense water at regular intervals or on demand, making them a convenient and efficient way to ensure that water is always available. </a:t>
            </a:r>
          </a:p>
        </p:txBody>
      </p:sp>
    </p:spTree>
    <p:extLst>
      <p:ext uri="{BB962C8B-B14F-4D97-AF65-F5344CB8AC3E}">
        <p14:creationId xmlns:p14="http://schemas.microsoft.com/office/powerpoint/2010/main" val="146348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8DA-AA36-F748-5DB7-D9637EC46C97}"/>
              </a:ext>
            </a:extLst>
          </p:cNvPr>
          <p:cNvSpPr>
            <a:spLocks noGrp="1"/>
          </p:cNvSpPr>
          <p:nvPr>
            <p:ph type="title"/>
          </p:nvPr>
        </p:nvSpPr>
        <p:spPr>
          <a:xfrm>
            <a:off x="685801" y="609600"/>
            <a:ext cx="10131427" cy="1837037"/>
          </a:xfrm>
        </p:spPr>
        <p:txBody>
          <a:bodyPr>
            <a:normAutofit/>
          </a:bodyPr>
          <a:lstStyle/>
          <a:p>
            <a:r>
              <a:rPr lang="en-US" dirty="0"/>
              <a:t>HOW IT WORKS</a:t>
            </a:r>
          </a:p>
        </p:txBody>
      </p:sp>
      <p:sp>
        <p:nvSpPr>
          <p:cNvPr id="3" name="Text Placeholder 2">
            <a:extLst>
              <a:ext uri="{FF2B5EF4-FFF2-40B4-BE49-F238E27FC236}">
                <a16:creationId xmlns:a16="http://schemas.microsoft.com/office/drawing/2014/main" id="{7A2F6F32-3ADD-6016-7630-1135574E816F}"/>
              </a:ext>
            </a:extLst>
          </p:cNvPr>
          <p:cNvSpPr>
            <a:spLocks noGrp="1"/>
          </p:cNvSpPr>
          <p:nvPr>
            <p:ph type="body" idx="1"/>
          </p:nvPr>
        </p:nvSpPr>
        <p:spPr>
          <a:xfrm>
            <a:off x="685800" y="1865870"/>
            <a:ext cx="10131428" cy="3925330"/>
          </a:xfrm>
        </p:spPr>
        <p:txBody>
          <a:bodyPr/>
          <a:lstStyle/>
          <a:p>
            <a:r>
              <a:rPr lang="en-US" dirty="0"/>
              <a:t>Most of the components were from an Arduino UNO kit. We used an HCSR04 Ultrasonic Sensor to check if any object such that the glass is placed before the dispenser. A relay and pump was used to control the flow of water, which when energized the water will flow out through a water pump. </a:t>
            </a:r>
          </a:p>
          <a:p>
            <a:r>
              <a:rPr lang="en-US" dirty="0"/>
              <a:t>So we wrote an Arduino code that always checks if an object is placed 5cm or closer to the tap, if yes then the relay switches the pump on and water is drawn from the bottle through the tubes, if no, the relay stays or switches off so no water flows.</a:t>
            </a:r>
          </a:p>
        </p:txBody>
      </p:sp>
    </p:spTree>
    <p:extLst>
      <p:ext uri="{BB962C8B-B14F-4D97-AF65-F5344CB8AC3E}">
        <p14:creationId xmlns:p14="http://schemas.microsoft.com/office/powerpoint/2010/main" val="401972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8EF0-515C-B452-92BA-9CA6C940F897}"/>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D4BC2693-DBA9-1573-40A4-6B098F39D729}"/>
              </a:ext>
            </a:extLst>
          </p:cNvPr>
          <p:cNvSpPr>
            <a:spLocks noGrp="1"/>
          </p:cNvSpPr>
          <p:nvPr>
            <p:ph idx="1"/>
          </p:nvPr>
        </p:nvSpPr>
        <p:spPr/>
        <p:txBody>
          <a:bodyPr/>
          <a:lstStyle/>
          <a:p>
            <a:r>
              <a:rPr lang="en-US" dirty="0"/>
              <a:t>ARDUINO UNO</a:t>
            </a:r>
          </a:p>
          <a:p>
            <a:r>
              <a:rPr lang="en-US" dirty="0"/>
              <a:t>HCSRO4- ULTRASONIC SENSOR</a:t>
            </a:r>
          </a:p>
          <a:p>
            <a:r>
              <a:rPr lang="en-US" dirty="0"/>
              <a:t>BREADBOARD</a:t>
            </a:r>
          </a:p>
          <a:p>
            <a:r>
              <a:rPr lang="en-US" dirty="0"/>
              <a:t>CONNECTING WIRES</a:t>
            </a:r>
          </a:p>
          <a:p>
            <a:r>
              <a:rPr lang="en-US" dirty="0"/>
              <a:t>WATER PUMP</a:t>
            </a:r>
          </a:p>
          <a:p>
            <a:r>
              <a:rPr lang="en-US" dirty="0"/>
              <a:t>RELAY</a:t>
            </a:r>
          </a:p>
          <a:p>
            <a:r>
              <a:rPr lang="en-US" dirty="0"/>
              <a:t>WATER TUBE</a:t>
            </a:r>
          </a:p>
        </p:txBody>
      </p:sp>
    </p:spTree>
    <p:extLst>
      <p:ext uri="{BB962C8B-B14F-4D97-AF65-F5344CB8AC3E}">
        <p14:creationId xmlns:p14="http://schemas.microsoft.com/office/powerpoint/2010/main" val="13992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B962-0540-9D5E-D709-13134485A780}"/>
              </a:ext>
            </a:extLst>
          </p:cNvPr>
          <p:cNvSpPr>
            <a:spLocks noGrp="1"/>
          </p:cNvSpPr>
          <p:nvPr>
            <p:ph type="title"/>
          </p:nvPr>
        </p:nvSpPr>
        <p:spPr/>
        <p:txBody>
          <a:bodyPr/>
          <a:lstStyle/>
          <a:p>
            <a:r>
              <a:rPr lang="en-US" dirty="0"/>
              <a:t>CIRCUIT </a:t>
            </a:r>
          </a:p>
        </p:txBody>
      </p:sp>
      <p:sp>
        <p:nvSpPr>
          <p:cNvPr id="4" name="Text Placeholder 3">
            <a:extLst>
              <a:ext uri="{FF2B5EF4-FFF2-40B4-BE49-F238E27FC236}">
                <a16:creationId xmlns:a16="http://schemas.microsoft.com/office/drawing/2014/main" id="{005B1CFA-4989-792C-3727-85B2F4DE8D37}"/>
              </a:ext>
            </a:extLst>
          </p:cNvPr>
          <p:cNvSpPr>
            <a:spLocks noGrp="1"/>
          </p:cNvSpPr>
          <p:nvPr>
            <p:ph type="body" sz="half" idx="2"/>
          </p:nvPr>
        </p:nvSpPr>
        <p:spPr/>
        <p:txBody>
          <a:bodyPr/>
          <a:lstStyle/>
          <a:p>
            <a:endParaRPr lang="en-US" dirty="0"/>
          </a:p>
        </p:txBody>
      </p:sp>
      <p:pic>
        <p:nvPicPr>
          <p:cNvPr id="8" name="Picture 7">
            <a:extLst>
              <a:ext uri="{FF2B5EF4-FFF2-40B4-BE49-F238E27FC236}">
                <a16:creationId xmlns:a16="http://schemas.microsoft.com/office/drawing/2014/main" id="{CF332250-A4F3-E00C-8244-0197F2699F7D}"/>
              </a:ext>
            </a:extLst>
          </p:cNvPr>
          <p:cNvPicPr>
            <a:picLocks noChangeAspect="1"/>
          </p:cNvPicPr>
          <p:nvPr/>
        </p:nvPicPr>
        <p:blipFill>
          <a:blip r:embed="rId2"/>
          <a:stretch>
            <a:fillRect/>
          </a:stretch>
        </p:blipFill>
        <p:spPr>
          <a:xfrm>
            <a:off x="2252880" y="1422400"/>
            <a:ext cx="8317815" cy="4927600"/>
          </a:xfrm>
          <a:prstGeom prst="rect">
            <a:avLst/>
          </a:prstGeom>
        </p:spPr>
      </p:pic>
      <p:sp>
        <p:nvSpPr>
          <p:cNvPr id="10" name="Picture Placeholder 9">
            <a:extLst>
              <a:ext uri="{FF2B5EF4-FFF2-40B4-BE49-F238E27FC236}">
                <a16:creationId xmlns:a16="http://schemas.microsoft.com/office/drawing/2014/main" id="{42D84AC4-3847-D821-1C83-7D71A9B9391B}"/>
              </a:ext>
            </a:extLst>
          </p:cNvPr>
          <p:cNvSpPr>
            <a:spLocks noGrp="1"/>
          </p:cNvSpPr>
          <p:nvPr>
            <p:ph type="pic" idx="1"/>
          </p:nvPr>
        </p:nvSpPr>
        <p:spPr>
          <a:xfrm>
            <a:off x="6411788" y="1025611"/>
            <a:ext cx="3280974" cy="4572000"/>
          </a:xfrm>
        </p:spPr>
      </p:sp>
    </p:spTree>
    <p:extLst>
      <p:ext uri="{BB962C8B-B14F-4D97-AF65-F5344CB8AC3E}">
        <p14:creationId xmlns:p14="http://schemas.microsoft.com/office/powerpoint/2010/main" val="322436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B8C7-28BD-3E08-64F6-5B54AAC5EDDF}"/>
              </a:ext>
            </a:extLst>
          </p:cNvPr>
          <p:cNvSpPr>
            <a:spLocks noGrp="1"/>
          </p:cNvSpPr>
          <p:nvPr>
            <p:ph type="title"/>
          </p:nvPr>
        </p:nvSpPr>
        <p:spPr/>
        <p:txBody>
          <a:bodyPr/>
          <a:lstStyle/>
          <a:p>
            <a:r>
              <a:rPr lang="en-US" dirty="0"/>
              <a:t>System flaws</a:t>
            </a:r>
          </a:p>
        </p:txBody>
      </p:sp>
      <p:sp>
        <p:nvSpPr>
          <p:cNvPr id="3" name="Content Placeholder 2">
            <a:extLst>
              <a:ext uri="{FF2B5EF4-FFF2-40B4-BE49-F238E27FC236}">
                <a16:creationId xmlns:a16="http://schemas.microsoft.com/office/drawing/2014/main" id="{A34357EE-AC3C-E024-066F-5B8519D21AB6}"/>
              </a:ext>
            </a:extLst>
          </p:cNvPr>
          <p:cNvSpPr>
            <a:spLocks noGrp="1"/>
          </p:cNvSpPr>
          <p:nvPr>
            <p:ph idx="1"/>
          </p:nvPr>
        </p:nvSpPr>
        <p:spPr/>
        <p:txBody>
          <a:bodyPr/>
          <a:lstStyle/>
          <a:p>
            <a:r>
              <a:rPr lang="en-US" dirty="0"/>
              <a:t>Water still flows through the tube a few seconds after the cup is removed</a:t>
            </a:r>
          </a:p>
        </p:txBody>
      </p:sp>
    </p:spTree>
    <p:extLst>
      <p:ext uri="{BB962C8B-B14F-4D97-AF65-F5344CB8AC3E}">
        <p14:creationId xmlns:p14="http://schemas.microsoft.com/office/powerpoint/2010/main" val="250266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BABB-E9DC-0DA6-5B9B-0B47CAD713D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542760E-5A18-5B35-B6EF-6B71384A7AB7}"/>
              </a:ext>
            </a:extLst>
          </p:cNvPr>
          <p:cNvSpPr>
            <a:spLocks noGrp="1"/>
          </p:cNvSpPr>
          <p:nvPr>
            <p:ph idx="1"/>
          </p:nvPr>
        </p:nvSpPr>
        <p:spPr/>
        <p:txBody>
          <a:bodyPr/>
          <a:lstStyle/>
          <a:p>
            <a:r>
              <a:rPr lang="en-US" dirty="0"/>
              <a:t>Below is the </a:t>
            </a:r>
            <a:r>
              <a:rPr lang="en-US" dirty="0" err="1"/>
              <a:t>Youtube</a:t>
            </a:r>
            <a:r>
              <a:rPr lang="en-US" dirty="0"/>
              <a:t> link for the project we replicated.</a:t>
            </a:r>
          </a:p>
          <a:p>
            <a:r>
              <a:rPr lang="en-US" dirty="0"/>
              <a:t>The code and detailed description of the process can be found here.</a:t>
            </a:r>
          </a:p>
          <a:p>
            <a:r>
              <a:rPr lang="en-US" dirty="0"/>
              <a:t>https://youtu.be/uJ9r2lP-ARA</a:t>
            </a:r>
          </a:p>
          <a:p>
            <a:endParaRPr lang="en-US" dirty="0"/>
          </a:p>
        </p:txBody>
      </p:sp>
    </p:spTree>
    <p:extLst>
      <p:ext uri="{BB962C8B-B14F-4D97-AF65-F5344CB8AC3E}">
        <p14:creationId xmlns:p14="http://schemas.microsoft.com/office/powerpoint/2010/main" val="308555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2C45-029E-6BAC-AAC6-D25145C9D3EB}"/>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6F4E981-D8A6-A77C-AF34-7463431CFE8E}"/>
              </a:ext>
            </a:extLst>
          </p:cNvPr>
          <p:cNvSpPr>
            <a:spLocks noGrp="1"/>
          </p:cNvSpPr>
          <p:nvPr>
            <p:ph idx="1"/>
          </p:nvPr>
        </p:nvSpPr>
        <p:spPr>
          <a:xfrm>
            <a:off x="685801" y="1606378"/>
            <a:ext cx="10131425" cy="5251621"/>
          </a:xfrm>
        </p:spPr>
        <p:txBody>
          <a:bodyPr>
            <a:normAutofit fontScale="92500" lnSpcReduction="20000"/>
          </a:bodyPr>
          <a:lstStyle/>
          <a:p>
            <a:r>
              <a:rPr lang="en-US" dirty="0"/>
              <a:t>HONU Seraphine </a:t>
            </a:r>
            <a:r>
              <a:rPr lang="en-US" dirty="0" err="1"/>
              <a:t>Elorm</a:t>
            </a:r>
            <a:endParaRPr lang="en-US" dirty="0"/>
          </a:p>
          <a:p>
            <a:r>
              <a:rPr lang="en-US" dirty="0"/>
              <a:t>ANOKYE James Yaw</a:t>
            </a:r>
          </a:p>
          <a:p>
            <a:r>
              <a:rPr lang="en-US" dirty="0"/>
              <a:t>YAKUBU Umar </a:t>
            </a:r>
            <a:r>
              <a:rPr lang="en-US" dirty="0" err="1"/>
              <a:t>Zaidu</a:t>
            </a:r>
            <a:r>
              <a:rPr lang="en-US" dirty="0"/>
              <a:t> BENTUM</a:t>
            </a:r>
          </a:p>
          <a:p>
            <a:r>
              <a:rPr lang="en-US" dirty="0"/>
              <a:t>Edward </a:t>
            </a:r>
            <a:r>
              <a:rPr lang="en-US" dirty="0" err="1"/>
              <a:t>Kwamena</a:t>
            </a:r>
            <a:endParaRPr lang="en-US" dirty="0"/>
          </a:p>
          <a:p>
            <a:r>
              <a:rPr lang="en-US" dirty="0"/>
              <a:t>YARTEY Don-Julian </a:t>
            </a:r>
            <a:r>
              <a:rPr lang="en-US" dirty="0" err="1"/>
              <a:t>Yooku</a:t>
            </a:r>
            <a:endParaRPr lang="en-US" dirty="0"/>
          </a:p>
          <a:p>
            <a:r>
              <a:rPr lang="en-US" dirty="0"/>
              <a:t>EGBEM Emmanuel </a:t>
            </a:r>
            <a:r>
              <a:rPr lang="en-US" dirty="0" err="1"/>
              <a:t>Sena</a:t>
            </a:r>
            <a:endParaRPr lang="en-US" dirty="0"/>
          </a:p>
          <a:p>
            <a:r>
              <a:rPr lang="en-US" dirty="0"/>
              <a:t>ABDUL-RAHMAN </a:t>
            </a:r>
            <a:r>
              <a:rPr lang="en-US" dirty="0" err="1"/>
              <a:t>Muqtadir</a:t>
            </a:r>
            <a:endParaRPr lang="en-US" dirty="0"/>
          </a:p>
          <a:p>
            <a:r>
              <a:rPr lang="en-US" dirty="0"/>
              <a:t>AMOAKO William </a:t>
            </a:r>
            <a:r>
              <a:rPr lang="en-US" dirty="0" err="1"/>
              <a:t>Kumuyi</a:t>
            </a:r>
            <a:r>
              <a:rPr lang="en-US" dirty="0"/>
              <a:t>  </a:t>
            </a:r>
            <a:r>
              <a:rPr lang="en-US" dirty="0" err="1"/>
              <a:t>Anin</a:t>
            </a:r>
            <a:endParaRPr lang="en-US" dirty="0"/>
          </a:p>
          <a:p>
            <a:r>
              <a:rPr lang="en-US" dirty="0"/>
              <a:t>ESSIEN Elizabeth</a:t>
            </a:r>
          </a:p>
          <a:p>
            <a:r>
              <a:rPr lang="en-US" dirty="0"/>
              <a:t>ABAKAH Alexander </a:t>
            </a:r>
            <a:r>
              <a:rPr lang="en-US" dirty="0" err="1"/>
              <a:t>Abeiku</a:t>
            </a:r>
            <a:endParaRPr lang="en-US" dirty="0"/>
          </a:p>
          <a:p>
            <a:r>
              <a:rPr lang="en-US" dirty="0"/>
              <a:t>KUMI Ernest</a:t>
            </a:r>
          </a:p>
          <a:p>
            <a:r>
              <a:rPr lang="en-US" dirty="0"/>
              <a:t>NYAME Stephen</a:t>
            </a:r>
          </a:p>
          <a:p>
            <a:r>
              <a:rPr lang="en-US" dirty="0"/>
              <a:t>ADU-GYAMFI Kwadwo</a:t>
            </a:r>
          </a:p>
          <a:p>
            <a:r>
              <a:rPr lang="en-US" dirty="0"/>
              <a:t>MOHAMMED Ibn </a:t>
            </a:r>
            <a:r>
              <a:rPr lang="en-US" dirty="0" err="1"/>
              <a:t>Salmaan</a:t>
            </a:r>
            <a:endParaRPr lang="en-US" dirty="0"/>
          </a:p>
          <a:p>
            <a:r>
              <a:rPr lang="en-US" dirty="0"/>
              <a:t>KPARIB Ebenezer Yen</a:t>
            </a:r>
          </a:p>
        </p:txBody>
      </p:sp>
    </p:spTree>
    <p:extLst>
      <p:ext uri="{BB962C8B-B14F-4D97-AF65-F5344CB8AC3E}">
        <p14:creationId xmlns:p14="http://schemas.microsoft.com/office/powerpoint/2010/main" val="365997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1BBB-2BB9-000D-A70A-660C65422F02}"/>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3B1BD7B9-DA47-337C-5DE0-42F01E65CA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7323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174</TotalTime>
  <Words>307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AUTOMATIC WATER DISPENSER</vt:lpstr>
      <vt:lpstr>WHAT IS AN AUTOMATIC WATER DISPENSER?</vt:lpstr>
      <vt:lpstr>HOW IT WORKS</vt:lpstr>
      <vt:lpstr>COMPONENTS</vt:lpstr>
      <vt:lpstr>CIRCUIT </vt:lpstr>
      <vt:lpstr>System flaws</vt:lpstr>
      <vt:lpstr>references</vt:lpstr>
      <vt:lpstr>GROUP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WATER DISPENSER</dc:title>
  <dc:creator>Elizabeth Essien</dc:creator>
  <cp:lastModifiedBy>Elizabeth Essien</cp:lastModifiedBy>
  <cp:revision>10</cp:revision>
  <dcterms:created xsi:type="dcterms:W3CDTF">2023-03-21T12:46:21Z</dcterms:created>
  <dcterms:modified xsi:type="dcterms:W3CDTF">2023-03-22T10:03:17Z</dcterms:modified>
</cp:coreProperties>
</file>