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" d="100"/>
          <a:sy n="16" d="100"/>
        </p:scale>
        <p:origin x="17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4F2C-FF21-4CBD-A811-45643E666C0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6F2-B276-4803-8435-4CA9A737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B3407-808B-43DE-BE0A-546A7DE0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0" cy="36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8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Luming Xu</dc:creator>
  <cp:lastModifiedBy>Luming Xu</cp:lastModifiedBy>
  <cp:revision>1</cp:revision>
  <dcterms:created xsi:type="dcterms:W3CDTF">2020-05-05T22:33:03Z</dcterms:created>
  <dcterms:modified xsi:type="dcterms:W3CDTF">2020-05-05T22:36:22Z</dcterms:modified>
</cp:coreProperties>
</file>