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6" r:id="rId16"/>
    <p:sldId id="277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BA279-9BF2-4A06-B9AF-8A73EDCCA3E2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F735-A775-48A4-8340-D4F04C9D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F735-A775-48A4-8340-D4F04C9D8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8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28AF0E-B02C-4F75-988D-F732CEEC776A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81DB08E-B145-4799-AEAB-B4EE2A30A8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tanikode.com/python-operator/" TargetMode="External"/><Relationship Id="rId3" Type="http://schemas.openxmlformats.org/officeDocument/2006/relationships/hyperlink" Target="https://www.petanikode.com/python-sintaks/" TargetMode="External"/><Relationship Id="rId7" Type="http://schemas.openxmlformats.org/officeDocument/2006/relationships/hyperlink" Target="https://hiwijaya.com/blog/struktur-data-python/" TargetMode="External"/><Relationship Id="rId12" Type="http://schemas.openxmlformats.org/officeDocument/2006/relationships/hyperlink" Target="https://aajenggot.wordpress.com/2017/05/15/library-python-yang-sering-digunakan-oleh-aa-jenggot/" TargetMode="External"/><Relationship Id="rId2" Type="http://schemas.openxmlformats.org/officeDocument/2006/relationships/hyperlink" Target="https://www.pradha.id/read/install-python-3-di-windows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lajarpython.com/tutorial/tipe-data-python" TargetMode="External"/><Relationship Id="rId11" Type="http://schemas.openxmlformats.org/officeDocument/2006/relationships/hyperlink" Target="https://www.petanikode.com/python-fungsi/" TargetMode="External"/><Relationship Id="rId5" Type="http://schemas.openxmlformats.org/officeDocument/2006/relationships/hyperlink" Target="https://setuptools.readthedocs.io/en/latest/easy_install.html" TargetMode="External"/><Relationship Id="rId10" Type="http://schemas.openxmlformats.org/officeDocument/2006/relationships/hyperlink" Target="https://belajarpython.com/tutorial/kondisi-if-else-python" TargetMode="External"/><Relationship Id="rId4" Type="http://schemas.openxmlformats.org/officeDocument/2006/relationships/hyperlink" Target="https://www.ivanjul.com/cara-mudah-install-pip-python-di-windows/" TargetMode="External"/><Relationship Id="rId9" Type="http://schemas.openxmlformats.org/officeDocument/2006/relationships/hyperlink" Target="https://www.petanikode.com/python-perulang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Tugas</a:t>
            </a:r>
            <a:r>
              <a:rPr lang="en-US" sz="5400" dirty="0" smtClean="0"/>
              <a:t> </a:t>
            </a:r>
            <a:r>
              <a:rPr lang="en-US" sz="5400" dirty="0" err="1" smtClean="0"/>
              <a:t>Pertama</a:t>
            </a:r>
            <a:r>
              <a:rPr lang="en-US" sz="5400" dirty="0" smtClean="0"/>
              <a:t> : </a:t>
            </a:r>
            <a:r>
              <a:rPr lang="en-US" dirty="0" err="1" smtClean="0"/>
              <a:t>Pengantar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AbalJerind</a:t>
            </a:r>
            <a:r>
              <a:rPr lang="en-US" sz="2800" dirty="0" smtClean="0"/>
              <a:t> (50415004)</a:t>
            </a:r>
          </a:p>
          <a:p>
            <a:r>
              <a:rPr lang="en-US" sz="2800" dirty="0" smtClean="0"/>
              <a:t>4IA17</a:t>
            </a:r>
          </a:p>
          <a:p>
            <a:r>
              <a:rPr lang="en-US" sz="2800" dirty="0" err="1" smtClean="0"/>
              <a:t>Materi</a:t>
            </a:r>
            <a:r>
              <a:rPr lang="en-US" sz="2800" dirty="0" smtClean="0"/>
              <a:t> 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32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Package Manager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Easy_Install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Easy Install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python (</a:t>
            </a:r>
            <a:r>
              <a:rPr lang="en-US" sz="2000" dirty="0" err="1"/>
              <a:t>easy_install</a:t>
            </a:r>
            <a:r>
              <a:rPr lang="en-US" sz="2000" dirty="0"/>
              <a:t>) yang </a:t>
            </a:r>
            <a:r>
              <a:rPr lang="en-US" sz="2000" dirty="0" smtClean="0"/>
              <a:t>di </a:t>
            </a:r>
            <a:r>
              <a:rPr lang="en-US" sz="2000" dirty="0" err="1" smtClean="0"/>
              <a:t>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– </a:t>
            </a:r>
            <a:r>
              <a:rPr lang="en-US" sz="2000" dirty="0" err="1" smtClean="0"/>
              <a:t>alat</a:t>
            </a:r>
            <a:r>
              <a:rPr lang="en-US" sz="2000" dirty="0" smtClean="0"/>
              <a:t> </a:t>
            </a:r>
            <a:r>
              <a:rPr lang="en-US" sz="2000" dirty="0" err="1" smtClean="0"/>
              <a:t>pengaturan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mengunduh</a:t>
            </a:r>
            <a:r>
              <a:rPr lang="en-US" sz="2000" dirty="0"/>
              <a:t>, </a:t>
            </a:r>
            <a:r>
              <a:rPr lang="en-US" sz="2000" dirty="0" err="1"/>
              <a:t>membuat</a:t>
            </a:r>
            <a:r>
              <a:rPr lang="en-US" sz="2000" dirty="0"/>
              <a:t>, </a:t>
            </a:r>
            <a:r>
              <a:rPr lang="en-US" sz="2000" dirty="0" err="1"/>
              <a:t>memasang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paket</a:t>
            </a:r>
            <a:r>
              <a:rPr lang="en-US" sz="2000" dirty="0"/>
              <a:t> Python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Easy Install </a:t>
            </a:r>
            <a:r>
              <a:rPr lang="en-US" sz="2000" dirty="0" err="1" smtClean="0"/>
              <a:t>setidaknya</a:t>
            </a:r>
            <a:r>
              <a:rPr lang="en-US" sz="2000" dirty="0" smtClean="0"/>
              <a:t>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3.4 </a:t>
            </a:r>
            <a:r>
              <a:rPr lang="en-US" sz="2000" dirty="0" err="1" smtClean="0"/>
              <a:t>atau</a:t>
            </a:r>
            <a:r>
              <a:rPr lang="en-US" sz="2000" dirty="0" smtClean="0"/>
              <a:t> 2.7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diinstall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Python.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easy_install</a:t>
            </a:r>
            <a:r>
              <a:rPr lang="en-US" sz="2000" dirty="0" smtClean="0"/>
              <a:t> “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==2.0”</a:t>
            </a:r>
          </a:p>
          <a:p>
            <a:pPr marL="0" indent="0">
              <a:buNone/>
            </a:pPr>
            <a:r>
              <a:rPr lang="en-US" sz="2000" dirty="0"/>
              <a:t>Easy Install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mengupgrade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package,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easy_install</a:t>
            </a:r>
            <a:r>
              <a:rPr lang="en-US" sz="2000" dirty="0" smtClean="0"/>
              <a:t> “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&gt;2.0”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easy_install</a:t>
            </a:r>
            <a:r>
              <a:rPr lang="en-US" sz="2000" dirty="0" smtClean="0"/>
              <a:t> --upgrade </a:t>
            </a:r>
            <a:r>
              <a:rPr lang="en-US" sz="2000" dirty="0" err="1" smtClean="0"/>
              <a:t>SomePackage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enter.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76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Type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media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. Python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lain.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smtClean="0"/>
              <a:t>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Boolean = true (1) </a:t>
            </a:r>
            <a:r>
              <a:rPr lang="en-US" sz="2000" dirty="0" err="1" smtClean="0"/>
              <a:t>dan</a:t>
            </a:r>
            <a:r>
              <a:rPr lang="en-US" sz="2000" dirty="0" smtClean="0"/>
              <a:t> false (0)</a:t>
            </a:r>
          </a:p>
          <a:p>
            <a:pPr marL="0" indent="0">
              <a:buNone/>
            </a:pPr>
            <a:r>
              <a:rPr lang="en-US" sz="2000" dirty="0" smtClean="0"/>
              <a:t>String = “Ayo </a:t>
            </a:r>
            <a:r>
              <a:rPr lang="en-US" sz="2000" dirty="0" err="1" smtClean="0"/>
              <a:t>belajar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Integer = 25 </a:t>
            </a:r>
            <a:r>
              <a:rPr lang="en-US" sz="2000" dirty="0" err="1" smtClean="0"/>
              <a:t>atau</a:t>
            </a:r>
            <a:r>
              <a:rPr lang="en-US" sz="2000" dirty="0" smtClean="0"/>
              <a:t> 1209</a:t>
            </a:r>
          </a:p>
          <a:p>
            <a:pPr marL="0" indent="0">
              <a:buNone/>
            </a:pPr>
            <a:r>
              <a:rPr lang="en-US" sz="2000" dirty="0" smtClean="0"/>
              <a:t>Float = 3.14 </a:t>
            </a:r>
            <a:r>
              <a:rPr lang="en-US" sz="2000" dirty="0" err="1" smtClean="0"/>
              <a:t>atau</a:t>
            </a:r>
            <a:r>
              <a:rPr lang="en-US" sz="2000" dirty="0" smtClean="0"/>
              <a:t> 4.12</a:t>
            </a:r>
          </a:p>
          <a:p>
            <a:pPr marL="0" indent="0">
              <a:buNone/>
            </a:pPr>
            <a:r>
              <a:rPr lang="en-US" sz="2000" dirty="0" smtClean="0"/>
              <a:t>Hexadecimal = 9a </a:t>
            </a:r>
            <a:r>
              <a:rPr lang="en-US" sz="2000" dirty="0" err="1" smtClean="0"/>
              <a:t>atau</a:t>
            </a:r>
            <a:r>
              <a:rPr lang="en-US" sz="2000" dirty="0" smtClean="0"/>
              <a:t> 13d</a:t>
            </a:r>
          </a:p>
          <a:p>
            <a:pPr marL="0" indent="0">
              <a:buNone/>
            </a:pPr>
            <a:r>
              <a:rPr lang="en-US" sz="2000" dirty="0" smtClean="0"/>
              <a:t>Complex = 1 + 5j</a:t>
            </a:r>
          </a:p>
          <a:p>
            <a:pPr marL="0" indent="0">
              <a:buNone/>
            </a:pPr>
            <a:r>
              <a:rPr lang="en-US" sz="2000" dirty="0" smtClean="0"/>
              <a:t>List = [‘xyz’, 786, 2.32]</a:t>
            </a:r>
          </a:p>
          <a:p>
            <a:pPr marL="0" indent="0">
              <a:buNone/>
            </a:pPr>
            <a:r>
              <a:rPr lang="en-US" sz="2000" dirty="0" smtClean="0"/>
              <a:t>Tuple = (‘xyz’, 786, 2.32)</a:t>
            </a:r>
          </a:p>
          <a:p>
            <a:pPr marL="0" indent="0">
              <a:buNone/>
            </a:pPr>
            <a:r>
              <a:rPr lang="en-US" sz="2000" dirty="0" smtClean="0"/>
              <a:t>Dictionary = {‘</a:t>
            </a:r>
            <a:r>
              <a:rPr lang="en-US" sz="2000" dirty="0" err="1" smtClean="0"/>
              <a:t>nama</a:t>
            </a:r>
            <a:r>
              <a:rPr lang="en-US" sz="2000" dirty="0" smtClean="0"/>
              <a:t>’ : ‘</a:t>
            </a:r>
            <a:r>
              <a:rPr lang="en-US" sz="2000" dirty="0" err="1" smtClean="0"/>
              <a:t>adi</a:t>
            </a:r>
            <a:r>
              <a:rPr lang="en-US" sz="2000" dirty="0" smtClean="0"/>
              <a:t>’, ‘id’ : 2}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6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berbicara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, </a:t>
            </a:r>
            <a:r>
              <a:rPr lang="en-US" sz="2000" dirty="0" err="1"/>
              <a:t>menyusun</a:t>
            </a:r>
            <a:r>
              <a:rPr lang="en-US" sz="2000" dirty="0"/>
              <a:t>, </a:t>
            </a:r>
            <a:r>
              <a:rPr lang="en-US" sz="2000" dirty="0" err="1"/>
              <a:t>mengelompokkan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data. </a:t>
            </a:r>
            <a:r>
              <a:rPr lang="en-US" sz="2000" dirty="0" err="1"/>
              <a:t>Dalam</a:t>
            </a:r>
            <a:r>
              <a:rPr lang="en-US" sz="2000" dirty="0"/>
              <a:t> Python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built-in </a:t>
            </a:r>
            <a:r>
              <a:rPr lang="en-US" sz="2000" dirty="0" err="1"/>
              <a:t>yaitu</a:t>
            </a:r>
            <a:r>
              <a:rPr lang="en-US" sz="2000" dirty="0"/>
              <a:t> List, Tuple, Dictionary, </a:t>
            </a:r>
            <a:r>
              <a:rPr lang="en-US" sz="2000" dirty="0" err="1"/>
              <a:t>dan</a:t>
            </a:r>
            <a:r>
              <a:rPr lang="en-US" sz="2000" dirty="0"/>
              <a:t> Set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ke-4 </a:t>
            </a:r>
            <a:r>
              <a:rPr lang="en-US" sz="2000" dirty="0" err="1" smtClean="0"/>
              <a:t>strutur</a:t>
            </a:r>
            <a:r>
              <a:rPr lang="en-US" sz="2000" dirty="0" smtClean="0"/>
              <a:t> data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a. List</a:t>
            </a:r>
            <a:r>
              <a:rPr lang="en-US" sz="2000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terurut</a:t>
            </a:r>
            <a:r>
              <a:rPr lang="en-US" sz="2000" dirty="0"/>
              <a:t> (sequence</a:t>
            </a:r>
            <a:r>
              <a:rPr lang="en-US" sz="2000" dirty="0" smtClean="0"/>
              <a:t>),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index yang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0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square brackets [].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Array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lain </a:t>
            </a:r>
            <a:r>
              <a:rPr lang="en-US" sz="2000" dirty="0" err="1"/>
              <a:t>seperti</a:t>
            </a:r>
            <a:r>
              <a:rPr lang="en-US" sz="2000" dirty="0"/>
              <a:t> Java, </a:t>
            </a:r>
            <a:r>
              <a:rPr lang="en-US" sz="2000" dirty="0" err="1"/>
              <a:t>tapi</a:t>
            </a:r>
            <a:r>
              <a:rPr lang="en-US" sz="2000" dirty="0"/>
              <a:t> List </a:t>
            </a:r>
            <a:r>
              <a:rPr lang="en-US" sz="2000" dirty="0" err="1"/>
              <a:t>dalam</a:t>
            </a:r>
            <a:r>
              <a:rPr lang="en-US" sz="2000" dirty="0"/>
              <a:t> Python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/>
              <a:t> </a:t>
            </a:r>
            <a:r>
              <a:rPr lang="en-US" sz="2000" dirty="0" err="1"/>
              <a:t>drink_list</a:t>
            </a:r>
            <a:r>
              <a:rPr lang="en-US" sz="2000" dirty="0"/>
              <a:t> = ['milk', 'coffee', 1992, 0.34</a:t>
            </a:r>
            <a:r>
              <a:rPr lang="en-US" sz="2000" dirty="0" smtClean="0"/>
              <a:t>].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sintaks</a:t>
            </a:r>
            <a:r>
              <a:rPr lang="en-US" sz="2000" dirty="0" smtClean="0"/>
              <a:t> item =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[1].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List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del, remove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pop().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del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[2], </a:t>
            </a:r>
            <a:r>
              <a:rPr lang="en-US" sz="2000" dirty="0" err="1" smtClean="0"/>
              <a:t>drink_list.remove</a:t>
            </a:r>
            <a:r>
              <a:rPr lang="en-US" sz="2000" dirty="0" smtClean="0"/>
              <a:t>(‘milk’), </a:t>
            </a:r>
            <a:r>
              <a:rPr lang="en-US" sz="2000" dirty="0" err="1" smtClean="0"/>
              <a:t>drink_list.pop</a:t>
            </a:r>
            <a:r>
              <a:rPr lang="en-US" sz="2000" dirty="0" smtClean="0"/>
              <a:t>(4).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append(), extend(), </a:t>
            </a:r>
            <a:r>
              <a:rPr lang="en-US" sz="2000" dirty="0" err="1" smtClean="0"/>
              <a:t>dan</a:t>
            </a:r>
            <a:r>
              <a:rPr lang="en-US" sz="2000" dirty="0" smtClean="0"/>
              <a:t> insert().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drink_list</a:t>
            </a:r>
            <a:r>
              <a:rPr lang="en-US" sz="2000" dirty="0" smtClean="0"/>
              <a:t>(1, 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’), </a:t>
            </a:r>
            <a:r>
              <a:rPr lang="en-US" sz="2000" dirty="0" err="1" smtClean="0"/>
              <a:t>drink_list.append</a:t>
            </a:r>
            <a:r>
              <a:rPr lang="en-US" sz="2000" dirty="0" smtClean="0"/>
              <a:t>(‘kopi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’), </a:t>
            </a:r>
            <a:r>
              <a:rPr lang="en-US" sz="2000" dirty="0" err="1" smtClean="0"/>
              <a:t>drink_list.extend</a:t>
            </a:r>
            <a:r>
              <a:rPr lang="en-US" sz="2000" dirty="0" smtClean="0"/>
              <a:t>([‘kopi </a:t>
            </a:r>
            <a:r>
              <a:rPr lang="en-US" sz="2000" dirty="0" err="1" smtClean="0"/>
              <a:t>susu</a:t>
            </a:r>
            <a:r>
              <a:rPr lang="en-US" sz="2000" dirty="0" smtClean="0"/>
              <a:t>’, ‘</a:t>
            </a:r>
            <a:r>
              <a:rPr lang="en-US" sz="2000" dirty="0" err="1" smtClean="0"/>
              <a:t>susu</a:t>
            </a:r>
            <a:r>
              <a:rPr lang="en-US" sz="2000" dirty="0" smtClean="0"/>
              <a:t> </a:t>
            </a:r>
            <a:r>
              <a:rPr lang="en-US" sz="2000" dirty="0" err="1" smtClean="0"/>
              <a:t>murni</a:t>
            </a:r>
            <a:r>
              <a:rPr lang="en-US" sz="2000" dirty="0" smtClean="0"/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31359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b. </a:t>
            </a:r>
            <a:r>
              <a:rPr lang="en-US" sz="2000" dirty="0"/>
              <a:t>Tuple,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List, </a:t>
            </a:r>
            <a:r>
              <a:rPr lang="en-US" sz="2000" dirty="0" err="1"/>
              <a:t>perbedaannya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Tuple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sifat</a:t>
            </a:r>
            <a:r>
              <a:rPr lang="en-US" sz="2000" dirty="0"/>
              <a:t> immutable 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. </a:t>
            </a:r>
            <a:r>
              <a:rPr lang="en-US" sz="2000" dirty="0" err="1"/>
              <a:t>Sebuah</a:t>
            </a:r>
            <a:r>
              <a:rPr lang="en-US" sz="2000" dirty="0"/>
              <a:t> Tuple </a:t>
            </a:r>
            <a:r>
              <a:rPr lang="en-US" sz="2000" dirty="0" err="1"/>
              <a:t>direpresentasikan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parentheses ().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contohnya</a:t>
            </a:r>
            <a:r>
              <a:rPr lang="en-US" sz="2000" dirty="0"/>
              <a:t>: 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rooms </a:t>
            </a:r>
            <a:r>
              <a:rPr lang="en-US" sz="2000" dirty="0"/>
              <a:t>= (4, 6, 1, 23, 7, 'secret room')</a:t>
            </a:r>
          </a:p>
          <a:p>
            <a:pPr marL="0" indent="0">
              <a:buNone/>
            </a:pPr>
            <a:r>
              <a:rPr lang="en-US" sz="2000" dirty="0" smtClean="0"/>
              <a:t>	singleton </a:t>
            </a:r>
            <a:r>
              <a:rPr lang="en-US" sz="2000" dirty="0"/>
              <a:t>= (3</a:t>
            </a:r>
            <a:r>
              <a:rPr lang="en-US" sz="2000" dirty="0" smtClean="0"/>
              <a:t>,)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Meskipun</a:t>
            </a:r>
            <a:r>
              <a:rPr lang="en-US" sz="2000" dirty="0" smtClean="0"/>
              <a:t> </a:t>
            </a:r>
            <a:r>
              <a:rPr lang="en-US" sz="2000" dirty="0" err="1"/>
              <a:t>demikian</a:t>
            </a:r>
            <a:r>
              <a:rPr lang="en-US" sz="2000" dirty="0"/>
              <a:t>, Tuple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keunggulan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Tuple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/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melindungi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data,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Tuple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keys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smtClean="0"/>
              <a:t>Dictionary</a:t>
            </a:r>
          </a:p>
          <a:p>
            <a:pPr marL="0" indent="0">
              <a:buNone/>
            </a:pPr>
            <a:r>
              <a:rPr lang="en-US" sz="2000" dirty="0" smtClean="0"/>
              <a:t>	d </a:t>
            </a:r>
            <a:r>
              <a:rPr lang="en-US" sz="2000" dirty="0"/>
              <a:t>= </a:t>
            </a:r>
            <a:r>
              <a:rPr lang="en-US" sz="2000" dirty="0" err="1"/>
              <a:t>dict</a:t>
            </a:r>
            <a:r>
              <a:rPr lang="en-US" sz="2000" dirty="0"/>
              <a:t>([('</a:t>
            </a:r>
            <a:r>
              <a:rPr lang="en-US" sz="2000" dirty="0" err="1"/>
              <a:t>jan</a:t>
            </a:r>
            <a:r>
              <a:rPr lang="en-US" sz="2000" dirty="0"/>
              <a:t>', 1), ('</a:t>
            </a:r>
            <a:r>
              <a:rPr lang="en-US" sz="2000" dirty="0" err="1"/>
              <a:t>feb</a:t>
            </a:r>
            <a:r>
              <a:rPr lang="en-US" sz="2000" dirty="0"/>
              <a:t>', 2), ('march', 3)])</a:t>
            </a:r>
          </a:p>
          <a:p>
            <a:pPr marL="0" indent="0">
              <a:buNone/>
            </a:pPr>
            <a:r>
              <a:rPr lang="en-US" sz="2000" dirty="0" smtClean="0"/>
              <a:t>	print(d</a:t>
            </a:r>
            <a:r>
              <a:rPr lang="en-US" sz="2000" dirty="0"/>
              <a:t>['march'])</a:t>
            </a:r>
          </a:p>
        </p:txBody>
      </p:sp>
    </p:spTree>
    <p:extLst>
      <p:ext uri="{BB962C8B-B14F-4D97-AF65-F5344CB8AC3E}">
        <p14:creationId xmlns:p14="http://schemas.microsoft.com/office/powerpoint/2010/main" val="24951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c. </a:t>
            </a:r>
            <a:r>
              <a:rPr lang="en-US" sz="2000" dirty="0"/>
              <a:t>Dictionary,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key-value.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Dictionary di </a:t>
            </a:r>
            <a:r>
              <a:rPr lang="en-US" sz="2000" dirty="0" err="1"/>
              <a:t>petakan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key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Dictionary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Dictionary lain.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/>
              <a:t>student = {</a:t>
            </a:r>
          </a:p>
          <a:p>
            <a:pPr marL="0" indent="0">
              <a:buNone/>
            </a:pPr>
            <a:r>
              <a:rPr lang="en-US" sz="2000" dirty="0"/>
              <a:t>    'name': </a:t>
            </a:r>
            <a:r>
              <a:rPr lang="en-US" sz="2000" dirty="0" smtClean="0"/>
              <a:t>'Happy',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'age': 25,</a:t>
            </a:r>
          </a:p>
          <a:p>
            <a:pPr marL="0" indent="0">
              <a:buNone/>
            </a:pPr>
            <a:r>
              <a:rPr lang="en-US" sz="2000" dirty="0"/>
              <a:t>    'awesome': True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'favorites': {</a:t>
            </a:r>
          </a:p>
          <a:p>
            <a:pPr marL="0" indent="0">
              <a:buNone/>
            </a:pPr>
            <a:r>
              <a:rPr lang="en-US" sz="2000" dirty="0"/>
              <a:t>        'food': '</a:t>
            </a:r>
            <a:r>
              <a:rPr lang="en-US" sz="2000" dirty="0" err="1"/>
              <a:t>Indomie</a:t>
            </a:r>
            <a:r>
              <a:rPr lang="en-US" sz="2000" dirty="0"/>
              <a:t>',</a:t>
            </a:r>
          </a:p>
          <a:p>
            <a:pPr marL="0" indent="0">
              <a:buNone/>
            </a:pPr>
            <a:r>
              <a:rPr lang="en-US" sz="2000" dirty="0"/>
              <a:t>        'sport': 'Basket'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data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dictionary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get('key')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['key']. </a:t>
            </a:r>
            <a:r>
              <a:rPr lang="en-US" sz="2000" dirty="0" smtClean="0"/>
              <a:t>Yang </a:t>
            </a:r>
            <a:r>
              <a:rPr lang="en-US" sz="2000" dirty="0" err="1"/>
              <a:t>membedakan</a:t>
            </a:r>
            <a:r>
              <a:rPr lang="en-US" sz="2000" dirty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/>
              <a:t>get('key') </a:t>
            </a:r>
            <a:r>
              <a:rPr lang="en-US" sz="2000" dirty="0" err="1"/>
              <a:t>akan</a:t>
            </a:r>
            <a:r>
              <a:rPr lang="en-US" sz="2000" dirty="0"/>
              <a:t> return None </a:t>
            </a:r>
            <a:r>
              <a:rPr lang="en-US" sz="2000" dirty="0" err="1"/>
              <a:t>jika</a:t>
            </a:r>
            <a:r>
              <a:rPr lang="en-US" sz="2000" dirty="0"/>
              <a:t> key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terdaftar</a:t>
            </a:r>
            <a:r>
              <a:rPr lang="en-US" sz="2000" dirty="0"/>
              <a:t>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smtClean="0"/>
              <a:t>[</a:t>
            </a:r>
            <a:r>
              <a:rPr lang="en-US" sz="2000" dirty="0"/>
              <a:t>'key']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melempar</a:t>
            </a:r>
            <a:r>
              <a:rPr lang="en-US" sz="2000" dirty="0"/>
              <a:t> exception </a:t>
            </a:r>
            <a:r>
              <a:rPr lang="en-US" sz="2000" dirty="0" err="1"/>
              <a:t>KeyError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address = </a:t>
            </a:r>
            <a:r>
              <a:rPr lang="en-US" sz="2000" dirty="0" err="1"/>
              <a:t>student.get</a:t>
            </a:r>
            <a:r>
              <a:rPr lang="en-US" sz="2000" dirty="0"/>
              <a:t>('address')</a:t>
            </a:r>
          </a:p>
          <a:p>
            <a:pPr marL="0" indent="0">
              <a:buNone/>
            </a:pPr>
            <a:r>
              <a:rPr lang="en-US" sz="2000" dirty="0"/>
              <a:t>print(address)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smtClean="0"/>
              <a:t>None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address = student['address']</a:t>
            </a:r>
          </a:p>
          <a:p>
            <a:pPr marL="0" indent="0">
              <a:buNone/>
            </a:pPr>
            <a:r>
              <a:rPr lang="en-US" sz="2000" dirty="0"/>
              <a:t>print(address)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KeyError</a:t>
            </a:r>
            <a:r>
              <a:rPr lang="en-US" sz="2000" dirty="0"/>
              <a:t>: 'address'</a:t>
            </a:r>
          </a:p>
        </p:txBody>
      </p:sp>
    </p:spTree>
    <p:extLst>
      <p:ext uri="{BB962C8B-B14F-4D97-AF65-F5344CB8AC3E}">
        <p14:creationId xmlns:p14="http://schemas.microsoft.com/office/powerpoint/2010/main" val="19583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Structure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d. </a:t>
            </a:r>
            <a:r>
              <a:rPr lang="en-US" sz="2000" dirty="0"/>
              <a:t>Set,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unique,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data yang di insert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Set,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data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di replace.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smtClean="0"/>
              <a:t>Set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unordered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berurut</a:t>
            </a:r>
            <a:r>
              <a:rPr lang="en-US" sz="2000" dirty="0" smtClean="0"/>
              <a:t>. </a:t>
            </a:r>
            <a:r>
              <a:rPr lang="en-US" sz="2000" dirty="0"/>
              <a:t>Set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unindexed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index,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Set </a:t>
            </a:r>
            <a:r>
              <a:rPr lang="en-US" sz="2000" dirty="0" err="1"/>
              <a:t>berdasarkan</a:t>
            </a:r>
            <a:r>
              <a:rPr lang="en-US" sz="2000" dirty="0"/>
              <a:t> index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Set.</a:t>
            </a:r>
          </a:p>
          <a:p>
            <a:pPr marL="0" indent="0">
              <a:buNone/>
            </a:pPr>
            <a:r>
              <a:rPr lang="en-US" sz="2000" dirty="0" smtClean="0"/>
              <a:t>	foods </a:t>
            </a:r>
            <a:r>
              <a:rPr lang="en-US" sz="2000" dirty="0"/>
              <a:t>= {'burger', 'pizza', 'soup', 'burger', 'milk</a:t>
            </a:r>
            <a:r>
              <a:rPr lang="en-US" sz="2000" dirty="0" smtClean="0"/>
              <a:t>'}</a:t>
            </a:r>
          </a:p>
          <a:p>
            <a:pPr marL="0" indent="0">
              <a:buNone/>
            </a:pPr>
            <a:r>
              <a:rPr lang="en-US" sz="2000" dirty="0"/>
              <a:t>Kita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data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Set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add() </a:t>
            </a:r>
            <a:r>
              <a:rPr lang="en-US" sz="2000" dirty="0" err="1"/>
              <a:t>atau</a:t>
            </a:r>
            <a:r>
              <a:rPr lang="en-US" sz="2000" dirty="0"/>
              <a:t> update</a:t>
            </a:r>
            <a:r>
              <a:rPr lang="en-US" sz="2000" dirty="0" smtClean="0"/>
              <a:t>(),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foods.add</a:t>
            </a:r>
            <a:r>
              <a:rPr lang="en-US" sz="2000" dirty="0"/>
              <a:t>('coffee')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foods.update</a:t>
            </a:r>
            <a:r>
              <a:rPr lang="en-US" sz="2000" dirty="0"/>
              <a:t>(['sandwich', 'ice cream</a:t>
            </a:r>
            <a:r>
              <a:rPr lang="en-US" sz="2000" dirty="0" smtClean="0"/>
              <a:t>'])</a:t>
            </a:r>
          </a:p>
          <a:p>
            <a:pPr marL="0" indent="0">
              <a:buNone/>
            </a:pPr>
            <a:r>
              <a:rPr lang="en-US" sz="2000" dirty="0" err="1" smtClean="0"/>
              <a:t>Selain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data </a:t>
            </a:r>
            <a:r>
              <a:rPr lang="en-US" sz="2000" dirty="0" err="1" smtClean="0"/>
              <a:t>pada</a:t>
            </a:r>
            <a:r>
              <a:rPr lang="en-US" sz="2000" dirty="0" smtClean="0"/>
              <a:t> Set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: </a:t>
            </a:r>
          </a:p>
          <a:p>
            <a:r>
              <a:rPr lang="en-US" sz="2000" dirty="0"/>
              <a:t>remove</a:t>
            </a:r>
            <a:r>
              <a:rPr lang="en-US" sz="2000" dirty="0" smtClean="0"/>
              <a:t>(), </a:t>
            </a:r>
            <a:r>
              <a:rPr lang="en-US" sz="2000" dirty="0" err="1" smtClean="0"/>
              <a:t>Jika</a:t>
            </a:r>
            <a:r>
              <a:rPr lang="en-US" sz="2000" dirty="0" smtClean="0"/>
              <a:t> data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smtClean="0"/>
              <a:t>Set,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/>
              <a:t>error </a:t>
            </a:r>
            <a:r>
              <a:rPr lang="en-US" sz="2000" i="1" dirty="0" err="1" smtClean="0"/>
              <a:t>KeyError</a:t>
            </a:r>
            <a:r>
              <a:rPr lang="en-US" sz="2000" dirty="0" smtClean="0"/>
              <a:t>, </a:t>
            </a:r>
            <a:r>
              <a:rPr lang="en-US" sz="2000" dirty="0"/>
              <a:t>ex: </a:t>
            </a:r>
            <a:r>
              <a:rPr lang="en-US" sz="2000" dirty="0" err="1"/>
              <a:t>foods.remove</a:t>
            </a:r>
            <a:r>
              <a:rPr lang="en-US" sz="2000" dirty="0"/>
              <a:t>('</a:t>
            </a:r>
            <a:r>
              <a:rPr lang="en-US" sz="2000" dirty="0" err="1"/>
              <a:t>pepsi</a:t>
            </a:r>
            <a:r>
              <a:rPr lang="en-US" sz="2000" dirty="0"/>
              <a:t>')</a:t>
            </a:r>
          </a:p>
          <a:p>
            <a:r>
              <a:rPr lang="en-US" sz="2000" dirty="0"/>
              <a:t>discard()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smtClean="0"/>
              <a:t>Set, </a:t>
            </a:r>
            <a:r>
              <a:rPr lang="en-US" sz="2000" b="1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error </a:t>
            </a:r>
            <a:r>
              <a:rPr lang="en-US" sz="2000" i="1" dirty="0" err="1" smtClean="0"/>
              <a:t>KeyError</a:t>
            </a:r>
            <a:r>
              <a:rPr lang="en-US" sz="2000" dirty="0"/>
              <a:t>, ex: </a:t>
            </a:r>
            <a:r>
              <a:rPr lang="en-US" sz="2000" dirty="0" err="1"/>
              <a:t>foods.discard</a:t>
            </a:r>
            <a:r>
              <a:rPr lang="en-US" sz="2000" dirty="0"/>
              <a:t>('pizza')</a:t>
            </a:r>
          </a:p>
          <a:p>
            <a:r>
              <a:rPr lang="en-US" sz="2000" dirty="0"/>
              <a:t>pop() </a:t>
            </a:r>
            <a:r>
              <a:rPr lang="en-US" sz="2000" dirty="0" err="1"/>
              <a:t>menghapus</a:t>
            </a:r>
            <a:r>
              <a:rPr lang="en-US" sz="2000" dirty="0"/>
              <a:t> data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Set,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b="1" dirty="0"/>
              <a:t>return</a:t>
            </a:r>
            <a:r>
              <a:rPr lang="en-US" sz="2000" dirty="0"/>
              <a:t> data </a:t>
            </a:r>
            <a:r>
              <a:rPr lang="en-US" sz="2000" dirty="0" err="1" smtClean="0"/>
              <a:t>tersebut</a:t>
            </a:r>
            <a:r>
              <a:rPr lang="en-US" sz="2000" dirty="0"/>
              <a:t>, ex: print(</a:t>
            </a:r>
            <a:r>
              <a:rPr lang="en-US" sz="2000" dirty="0" err="1"/>
              <a:t>foods.pop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Operator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Ada </a:t>
            </a:r>
            <a:r>
              <a:rPr lang="en-US" sz="2000" dirty="0" err="1"/>
              <a:t>enam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operator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yang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 smtClean="0"/>
              <a:t>diketahui</a:t>
            </a:r>
            <a:r>
              <a:rPr lang="en-US" sz="2000" dirty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lain;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 (+), </a:t>
            </a:r>
            <a:r>
              <a:rPr lang="en-US" sz="2000" dirty="0" err="1" smtClean="0"/>
              <a:t>pengurangan</a:t>
            </a:r>
            <a:r>
              <a:rPr lang="en-US" sz="2000" dirty="0" smtClean="0"/>
              <a:t> (-), </a:t>
            </a:r>
            <a:r>
              <a:rPr lang="en-US" sz="2000" dirty="0" err="1" smtClean="0"/>
              <a:t>perkalian</a:t>
            </a:r>
            <a:r>
              <a:rPr lang="en-US" sz="2000" dirty="0"/>
              <a:t> </a:t>
            </a:r>
            <a:r>
              <a:rPr lang="en-US" sz="2000" dirty="0" smtClean="0"/>
              <a:t>(*),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 (/), </a:t>
            </a:r>
            <a:r>
              <a:rPr lang="en-US" sz="2000" dirty="0" err="1" smtClean="0"/>
              <a:t>sisa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(%),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pemangkatan</a:t>
            </a:r>
            <a:r>
              <a:rPr lang="en-US" sz="2000" dirty="0" smtClean="0"/>
              <a:t> (**)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Penusan</a:t>
            </a:r>
            <a:r>
              <a:rPr lang="en-US" sz="2000" dirty="0"/>
              <a:t>,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 smtClean="0"/>
              <a:t>. Operator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pengisian</a:t>
            </a:r>
            <a:r>
              <a:rPr lang="en-US" sz="2000" dirty="0" smtClean="0"/>
              <a:t> (=),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 (+=), </a:t>
            </a:r>
            <a:r>
              <a:rPr lang="en-US" sz="2000" dirty="0" err="1" smtClean="0"/>
              <a:t>pengurangan</a:t>
            </a:r>
            <a:r>
              <a:rPr lang="en-US" sz="2000" dirty="0" smtClean="0"/>
              <a:t> (-=), </a:t>
            </a:r>
            <a:r>
              <a:rPr lang="en-US" sz="2000" dirty="0" err="1" smtClean="0"/>
              <a:t>perkalian</a:t>
            </a:r>
            <a:r>
              <a:rPr lang="en-US" sz="2000" dirty="0" smtClean="0"/>
              <a:t> (*=),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 (/=), </a:t>
            </a:r>
            <a:r>
              <a:rPr lang="en-US" sz="2000" dirty="0" err="1" smtClean="0"/>
              <a:t>sisa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(%=), </a:t>
            </a:r>
            <a:r>
              <a:rPr lang="en-US" sz="2000" dirty="0" err="1" smtClean="0"/>
              <a:t>pemangkatan</a:t>
            </a:r>
            <a:r>
              <a:rPr lang="en-US" sz="2000" dirty="0" smtClean="0"/>
              <a:t> (**=)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Pembanding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membandingan</a:t>
            </a:r>
            <a:r>
              <a:rPr lang="en-US" sz="2000" dirty="0" smtClean="0"/>
              <a:t> 2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. Operator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&gt;,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&lt;,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==, </a:t>
            </a:r>
            <a:r>
              <a:rPr lang="en-US" sz="2000" dirty="0" err="1" smtClean="0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!=,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&gt;=,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&lt;=</a:t>
            </a:r>
          </a:p>
          <a:p>
            <a:pPr marL="457200" indent="-457200">
              <a:buAutoNum type="alphaLcPeriod"/>
            </a:pPr>
            <a:r>
              <a:rPr lang="en-US" sz="2000" dirty="0" smtClean="0"/>
              <a:t>Operator </a:t>
            </a:r>
            <a:r>
              <a:rPr lang="en-US" sz="2000" dirty="0" err="1" smtClean="0"/>
              <a:t>Logika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,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AND </a:t>
            </a:r>
            <a:r>
              <a:rPr lang="en-US" sz="2000" dirty="0" err="1" smtClean="0"/>
              <a:t>simbolnya</a:t>
            </a:r>
            <a:r>
              <a:rPr lang="en-US" sz="2000" dirty="0" smtClean="0"/>
              <a:t> and,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OR </a:t>
            </a:r>
            <a:r>
              <a:rPr lang="en-US" sz="2000" dirty="0" err="1" smtClean="0"/>
              <a:t>simbolnya</a:t>
            </a:r>
            <a:r>
              <a:rPr lang="en-US" sz="2000" dirty="0" smtClean="0"/>
              <a:t> or, </a:t>
            </a:r>
            <a:r>
              <a:rPr lang="en-US" sz="2000" dirty="0" err="1" smtClean="0"/>
              <a:t>negasi</a:t>
            </a:r>
            <a:r>
              <a:rPr lang="en-US" sz="2000" dirty="0" smtClean="0"/>
              <a:t> / </a:t>
            </a:r>
            <a:r>
              <a:rPr lang="en-US" sz="2000" dirty="0" err="1" smtClean="0"/>
              <a:t>kebalikan</a:t>
            </a:r>
            <a:r>
              <a:rPr lang="en-US" sz="2000" dirty="0" smtClean="0"/>
              <a:t> not.</a:t>
            </a:r>
          </a:p>
          <a:p>
            <a:pPr marL="457200" indent="-457200">
              <a:buAutoNum type="alphaLcPeriod"/>
            </a:pPr>
            <a:r>
              <a:rPr lang="en-US" sz="2000" dirty="0"/>
              <a:t>Operator Bitwise, operator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bit/</a:t>
            </a:r>
            <a:r>
              <a:rPr lang="en-US" sz="2000" dirty="0" err="1"/>
              <a:t>biner</a:t>
            </a:r>
            <a:r>
              <a:rPr lang="en-US" sz="2000" dirty="0" smtClean="0"/>
              <a:t>.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AND &amp;, OR |, XOR ^, </a:t>
            </a:r>
            <a:r>
              <a:rPr lang="en-US" sz="2000" dirty="0" err="1" smtClean="0"/>
              <a:t>Negasi</a:t>
            </a:r>
            <a:r>
              <a:rPr lang="en-US" sz="2000" dirty="0" smtClean="0"/>
              <a:t> ~, Left Shift (</a:t>
            </a:r>
            <a:r>
              <a:rPr lang="en-US" sz="2000" dirty="0" err="1" smtClean="0"/>
              <a:t>menukar</a:t>
            </a:r>
            <a:r>
              <a:rPr lang="en-US" sz="2000" dirty="0" smtClean="0"/>
              <a:t> </a:t>
            </a:r>
            <a:r>
              <a:rPr lang="en-US" sz="2000" dirty="0" err="1" smtClean="0"/>
              <a:t>posisi</a:t>
            </a:r>
            <a:r>
              <a:rPr lang="en-US" sz="2000" dirty="0" smtClean="0"/>
              <a:t> </a:t>
            </a:r>
            <a:r>
              <a:rPr lang="en-US" sz="2000" dirty="0" err="1" smtClean="0"/>
              <a:t>biner</a:t>
            </a:r>
            <a:r>
              <a:rPr lang="en-US" sz="2000" dirty="0" smtClean="0"/>
              <a:t>) &lt;&lt;, Right Shift </a:t>
            </a:r>
            <a:r>
              <a:rPr lang="en-US" sz="2000" dirty="0"/>
              <a:t>(</a:t>
            </a:r>
            <a:r>
              <a:rPr lang="en-US" sz="2000" dirty="0" err="1" smtClean="0"/>
              <a:t>menukar</a:t>
            </a:r>
            <a:r>
              <a:rPr lang="en-US" sz="2000" dirty="0" smtClean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biner</a:t>
            </a:r>
            <a:r>
              <a:rPr lang="en-US" sz="2000" dirty="0"/>
              <a:t>)</a:t>
            </a:r>
            <a:r>
              <a:rPr lang="en-US" sz="2000" dirty="0" smtClean="0"/>
              <a:t> &gt;&gt;</a:t>
            </a:r>
          </a:p>
          <a:p>
            <a:pPr marL="457200" indent="-457200">
              <a:buAutoNum type="alphaLcPeriod"/>
            </a:pPr>
            <a:r>
              <a:rPr lang="en-US" sz="2000" dirty="0"/>
              <a:t>Operator Ternary,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operator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 smtClean="0"/>
              <a:t>percabangan</a:t>
            </a:r>
            <a:r>
              <a:rPr lang="en-US" sz="2000" dirty="0" smtClean="0"/>
              <a:t> </a:t>
            </a:r>
            <a:r>
              <a:rPr lang="en-US" sz="2000" dirty="0"/>
              <a:t>IF/ELSE</a:t>
            </a:r>
            <a:r>
              <a:rPr lang="en-US" sz="2000" dirty="0" smtClean="0"/>
              <a:t>.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&lt;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/>
              <a:t>True&gt; if </a:t>
            </a:r>
            <a:r>
              <a:rPr lang="en-US" sz="2000" dirty="0" err="1"/>
              <a:t>Kondisi</a:t>
            </a:r>
            <a:r>
              <a:rPr lang="en-US" sz="2000" dirty="0"/>
              <a:t> else &lt;</a:t>
            </a:r>
            <a:r>
              <a:rPr lang="en-US" sz="2000" dirty="0" err="1"/>
              <a:t>Nilai</a:t>
            </a:r>
            <a:r>
              <a:rPr lang="en-US" sz="2000" dirty="0"/>
              <a:t> False</a:t>
            </a:r>
            <a:r>
              <a:rPr lang="en-US" sz="2000" dirty="0" smtClean="0"/>
              <a:t>&gt;.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,  </a:t>
            </a:r>
            <a:r>
              <a:rPr lang="en-US" sz="2000" dirty="0" err="1"/>
              <a:t>aku</a:t>
            </a:r>
            <a:r>
              <a:rPr lang="en-US" sz="2000" dirty="0"/>
              <a:t> = "</a:t>
            </a:r>
            <a:r>
              <a:rPr lang="en-US" sz="2000" dirty="0" err="1"/>
              <a:t>bocah</a:t>
            </a:r>
            <a:r>
              <a:rPr lang="en-US" sz="2000" dirty="0"/>
              <a:t>" if </a:t>
            </a:r>
            <a:r>
              <a:rPr lang="en-US" sz="2000" dirty="0" err="1"/>
              <a:t>umur</a:t>
            </a:r>
            <a:r>
              <a:rPr lang="en-US" sz="2000" dirty="0"/>
              <a:t> &lt; 10 else "</a:t>
            </a:r>
            <a:r>
              <a:rPr lang="en-US" sz="2000" dirty="0" err="1"/>
              <a:t>dewasa</a:t>
            </a:r>
            <a:r>
              <a:rPr lang="en-US" sz="2000" dirty="0"/>
              <a:t>"</a:t>
            </a:r>
          </a:p>
          <a:p>
            <a:pPr marL="457200" indent="-457200">
              <a:buAutoNum type="alpha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6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Perulangan</a:t>
            </a:r>
            <a:r>
              <a:rPr lang="en-US" dirty="0" smtClean="0"/>
              <a:t> (Looping)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perualangan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for </a:t>
            </a:r>
            <a:r>
              <a:rPr lang="en-US" sz="2000" dirty="0" err="1"/>
              <a:t>dan</a:t>
            </a:r>
            <a:r>
              <a:rPr lang="en-US" sz="2000" dirty="0"/>
              <a:t> while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For,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= 5 </a:t>
            </a:r>
            <a:r>
              <a:rPr lang="en-US" sz="2000" dirty="0" err="1" smtClean="0"/>
              <a:t>disini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banyaknya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/>
              <a:t>,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</a:t>
            </a:r>
            <a:r>
              <a:rPr lang="en-US" sz="2000" dirty="0"/>
              <a:t>i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range</a:t>
            </a:r>
            <a:r>
              <a:rPr lang="en-US" sz="2000" dirty="0"/>
              <a:t>()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list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jangkauan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0-5. </a:t>
            </a:r>
            <a:r>
              <a:rPr lang="en-US" sz="2000" dirty="0" err="1" smtClean="0"/>
              <a:t>str</a:t>
            </a:r>
            <a:r>
              <a:rPr lang="en-US" sz="2000" dirty="0"/>
              <a:t>()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merubah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smtClean="0"/>
              <a:t>integer </a:t>
            </a:r>
            <a:r>
              <a:rPr lang="en-US" sz="2000" dirty="0" err="1"/>
              <a:t>ke</a:t>
            </a:r>
            <a:r>
              <a:rPr lang="en-US" sz="2000" dirty="0"/>
              <a:t> string</a:t>
            </a:r>
            <a:r>
              <a:rPr lang="en-US" sz="2000" dirty="0" smtClean="0"/>
              <a:t>.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hasilnya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print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5 kali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i 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0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5.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4495800" cy="138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1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Perulangan</a:t>
            </a:r>
            <a:r>
              <a:rPr lang="en-US" dirty="0"/>
              <a:t> (Looping)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While,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umum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0,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while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dihitung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nilainya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5?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variable </a:t>
            </a:r>
            <a:r>
              <a:rPr lang="en-US" sz="2000" dirty="0" err="1" smtClean="0"/>
              <a:t>ulang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ditambahkan</a:t>
            </a:r>
            <a:r>
              <a:rPr lang="en-US" sz="2000" dirty="0" smtClean="0"/>
              <a:t> 1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diulangi</a:t>
            </a:r>
            <a:r>
              <a:rPr lang="en-US" sz="2000" dirty="0" smtClean="0"/>
              <a:t> </a:t>
            </a:r>
            <a:r>
              <a:rPr lang="en-US" sz="2000" dirty="0" err="1" smtClean="0"/>
              <a:t>terus</a:t>
            </a:r>
            <a:r>
              <a:rPr lang="en-US" sz="2000" dirty="0" smtClean="0"/>
              <a:t>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mencapai</a:t>
            </a:r>
            <a:r>
              <a:rPr lang="en-US" sz="2000" dirty="0" smtClean="0"/>
              <a:t> </a:t>
            </a:r>
            <a:r>
              <a:rPr lang="en-US" sz="2000" dirty="0" err="1" smtClean="0"/>
              <a:t>syaratnya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5 </a:t>
            </a:r>
            <a:r>
              <a:rPr lang="en-US" sz="2000" dirty="0" err="1" smtClean="0"/>
              <a:t>dan</a:t>
            </a:r>
            <a:r>
              <a:rPr lang="en-US" sz="2000" dirty="0" smtClean="0"/>
              <a:t> di </a:t>
            </a:r>
            <a:r>
              <a:rPr lang="en-US" sz="2000" dirty="0" err="1" smtClean="0"/>
              <a:t>cetaklah</a:t>
            </a:r>
            <a:r>
              <a:rPr lang="en-US" sz="2000" dirty="0" smtClean="0"/>
              <a:t> kata ‘bye’.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4969563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2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dibagi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3,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ketiga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a.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/>
              <a:t>If,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mengantisipasi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 smtClean="0"/>
              <a:t>jalannya</a:t>
            </a:r>
            <a:r>
              <a:rPr lang="en-US" sz="2000" dirty="0" smtClean="0"/>
              <a:t> </a:t>
            </a:r>
            <a:r>
              <a:rPr lang="en-US" sz="2000" dirty="0"/>
              <a:t>program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b.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/>
              <a:t>If Else,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/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55795"/>
            <a:ext cx="4488288" cy="108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638800"/>
            <a:ext cx="3581400" cy="114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8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Pengenalan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Python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tingkat</a:t>
            </a:r>
            <a:r>
              <a:rPr lang="en-US" sz="2000" dirty="0" smtClean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</a:t>
            </a:r>
            <a:r>
              <a:rPr lang="en-US" sz="2000" dirty="0" err="1"/>
              <a:t>multiguna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orientasi</a:t>
            </a:r>
            <a:r>
              <a:rPr lang="en-US" sz="2000" dirty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, </a:t>
            </a:r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dipelajari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,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 smtClean="0"/>
              <a:t>komersil</a:t>
            </a:r>
            <a:r>
              <a:rPr lang="en-US" sz="2000" dirty="0" smtClean="0"/>
              <a:t> </a:t>
            </a:r>
            <a:r>
              <a:rPr lang="en-US" sz="2000" dirty="0" err="1"/>
              <a:t>sekalipun</a:t>
            </a:r>
            <a:r>
              <a:rPr lang="en-US" sz="2000" dirty="0"/>
              <a:t>.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yang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 smtClean="0"/>
              <a:t>komersil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layanannya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Anaconda </a:t>
            </a:r>
            <a:r>
              <a:rPr lang="en-US" sz="2000" dirty="0" smtClean="0"/>
              <a:t>Navigator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/>
              <a:t>yang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smtClean="0"/>
              <a:t>tools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Python </a:t>
            </a:r>
            <a:r>
              <a:rPr lang="en-US" sz="2000" dirty="0" err="1"/>
              <a:t>diklaim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kecepatan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bertingkat</a:t>
            </a:r>
            <a:r>
              <a:rPr lang="en-US" sz="2000" dirty="0"/>
              <a:t> (Rapid Application Development). 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didukung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library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modul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modul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NumPy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lain-lain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Syntax </a:t>
            </a:r>
            <a:r>
              <a:rPr lang="en-US" sz="2000" dirty="0" smtClean="0"/>
              <a:t>Python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di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,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Linux/Unix		Microsoft Windows    	Mac OS</a:t>
            </a:r>
          </a:p>
          <a:p>
            <a:r>
              <a:rPr lang="en-US" sz="2000" dirty="0" smtClean="0"/>
              <a:t>Android		Java </a:t>
            </a:r>
            <a:r>
              <a:rPr lang="en-US" sz="2000" dirty="0"/>
              <a:t>Virtual </a:t>
            </a:r>
            <a:r>
              <a:rPr lang="en-US" sz="2000" dirty="0" smtClean="0"/>
              <a:t>Machine    	Symbian </a:t>
            </a:r>
            <a:r>
              <a:rPr lang="en-US" sz="2000" dirty="0"/>
              <a:t>OS</a:t>
            </a:r>
          </a:p>
          <a:p>
            <a:r>
              <a:rPr lang="en-US" sz="2000" dirty="0" smtClean="0"/>
              <a:t>Amiga		Palm		    	OS/2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5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c.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Elif</a:t>
            </a:r>
            <a:r>
              <a:rPr lang="en-US" sz="2000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lanjutan</a:t>
            </a:r>
            <a:r>
              <a:rPr lang="en-US" sz="2000" dirty="0"/>
              <a:t>/</a:t>
            </a:r>
            <a:r>
              <a:rPr lang="en-US" sz="2000" dirty="0" err="1"/>
              <a:t>percabangan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“</a:t>
            </a:r>
            <a:r>
              <a:rPr lang="en-US" sz="2000" dirty="0" err="1"/>
              <a:t>kondisi</a:t>
            </a:r>
            <a:r>
              <a:rPr lang="en-US" sz="2000" dirty="0"/>
              <a:t> if”.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menyeleksi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.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“else”, </a:t>
            </a:r>
            <a:r>
              <a:rPr lang="en-US" sz="2000" dirty="0" err="1"/>
              <a:t>bedanya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“</a:t>
            </a:r>
            <a:r>
              <a:rPr lang="en-US" sz="2000" dirty="0" err="1"/>
              <a:t>elif</a:t>
            </a:r>
            <a:r>
              <a:rPr lang="en-US" sz="2000" dirty="0"/>
              <a:t>”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494244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Python,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fungsinya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 smtClean="0"/>
              <a:t>fungsinya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fungsinya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Pada</a:t>
            </a:r>
            <a:r>
              <a:rPr lang="en-US" sz="2000" dirty="0" smtClean="0"/>
              <a:t> Python,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parameter</a:t>
            </a:r>
            <a:r>
              <a:rPr lang="en-US" sz="2000" dirty="0"/>
              <a:t>, </a:t>
            </a:r>
            <a:r>
              <a:rPr lang="en-US" sz="2000" dirty="0" smtClean="0"/>
              <a:t>parameter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 smtClean="0"/>
              <a:t>. Parameter </a:t>
            </a:r>
            <a:r>
              <a:rPr lang="en-US" sz="2000" dirty="0" err="1" smtClean="0"/>
              <a:t>ini</a:t>
            </a:r>
            <a:r>
              <a:rPr lang="en-US" sz="2000" dirty="0"/>
              <a:t>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kurung</a:t>
            </a:r>
            <a:r>
              <a:rPr lang="en-US" sz="2000" dirty="0" smtClean="0"/>
              <a:t>. Parameter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di </a:t>
            </a:r>
            <a:r>
              <a:rPr lang="en-US" sz="2000" dirty="0" err="1" smtClean="0"/>
              <a:t>isi</a:t>
            </a:r>
            <a:r>
              <a:rPr lang="en-US" sz="2000" dirty="0" smtClean="0"/>
              <a:t> 1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pemisahnya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09504"/>
            <a:ext cx="3124200" cy="150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73602"/>
            <a:ext cx="3706483" cy="140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1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Fungsi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prosedur</a:t>
            </a:r>
            <a:r>
              <a:rPr lang="en-US" sz="2000" dirty="0" smtClean="0"/>
              <a:t>. </a:t>
            </a:r>
            <a:r>
              <a:rPr lang="en-US" sz="2000" dirty="0" err="1" smtClean="0"/>
              <a:t>Namun</a:t>
            </a:r>
            <a:r>
              <a:rPr lang="en-US" sz="2000" dirty="0"/>
              <a:t>, </a:t>
            </a:r>
            <a:r>
              <a:rPr lang="en-US" sz="2000" dirty="0" err="1"/>
              <a:t>kadang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proses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proses </a:t>
            </a:r>
            <a:r>
              <a:rPr lang="en-US" sz="2000" dirty="0" err="1" smtClean="0"/>
              <a:t>berikutnya</a:t>
            </a:r>
            <a:r>
              <a:rPr lang="en-US" sz="2000" dirty="0" smtClean="0"/>
              <a:t>.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 smtClean="0"/>
              <a:t>pemrosesannya</a:t>
            </a:r>
            <a:r>
              <a:rPr lang="en-US" sz="2000" dirty="0" smtClean="0"/>
              <a:t>. Cara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menggunkan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return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dikembalikan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11896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Libraries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smtClean="0"/>
              <a:t>Python</a:t>
            </a:r>
            <a:r>
              <a:rPr lang="en-US" sz="2000" dirty="0"/>
              <a:t>, </a:t>
            </a:r>
            <a:r>
              <a:rPr lang="en-US" sz="2000" dirty="0" err="1"/>
              <a:t>penggunaan</a:t>
            </a:r>
            <a:r>
              <a:rPr lang="en-US" sz="2000" dirty="0"/>
              <a:t> library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mutlak</a:t>
            </a:r>
            <a:r>
              <a:rPr lang="en-US" sz="2000" dirty="0"/>
              <a:t>. Python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library gratis yang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 smtClean="0"/>
              <a:t>pihak</a:t>
            </a:r>
            <a:r>
              <a:rPr lang="en-US" sz="2000" dirty="0" smtClean="0"/>
              <a:t>, </a:t>
            </a:r>
            <a:r>
              <a:rPr lang="en-US" sz="2000" dirty="0" err="1" smtClean="0"/>
              <a:t>bahkan</a:t>
            </a:r>
            <a:r>
              <a:rPr lang="en-US" sz="2000" dirty="0" smtClean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keunggulan</a:t>
            </a:r>
            <a:r>
              <a:rPr lang="en-US" sz="2000" dirty="0"/>
              <a:t> library </a:t>
            </a:r>
            <a:r>
              <a:rPr lang="en-US" sz="2000" dirty="0" smtClean="0"/>
              <a:t>Python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menyamai</a:t>
            </a:r>
            <a:r>
              <a:rPr lang="en-US" sz="2000" dirty="0"/>
              <a:t> </a:t>
            </a:r>
            <a:r>
              <a:rPr lang="en-US" sz="2000" dirty="0" err="1"/>
              <a:t>bahkan</a:t>
            </a:r>
            <a:r>
              <a:rPr lang="en-US" sz="2000" dirty="0"/>
              <a:t> </a:t>
            </a:r>
            <a:r>
              <a:rPr lang="en-US" sz="2000" dirty="0" err="1"/>
              <a:t>melebihi</a:t>
            </a:r>
            <a:r>
              <a:rPr lang="en-US" sz="2000" dirty="0"/>
              <a:t> </a:t>
            </a:r>
            <a:r>
              <a:rPr lang="en-US" sz="2000" dirty="0" err="1" smtClean="0"/>
              <a:t>fitur-fitur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berbayar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library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a.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larik</a:t>
            </a:r>
            <a:r>
              <a:rPr lang="en-US" sz="2000" dirty="0"/>
              <a:t> (array), multi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matematika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b. </a:t>
            </a:r>
            <a:r>
              <a:rPr lang="en-US" sz="2000" dirty="0" err="1" smtClean="0"/>
              <a:t>SciPy</a:t>
            </a:r>
            <a:r>
              <a:rPr lang="en-US" sz="2000" dirty="0" smtClean="0"/>
              <a:t>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fi-FI" sz="2000" dirty="0"/>
              <a:t>digunakan untuk komputasi ilmiah dan komputasi teknis</a:t>
            </a:r>
            <a:r>
              <a:rPr lang="fi-FI" sz="2000" dirty="0" smtClean="0"/>
              <a:t>.</a:t>
            </a:r>
          </a:p>
          <a:p>
            <a:pPr marL="0" indent="0">
              <a:buNone/>
            </a:pPr>
            <a:r>
              <a:rPr lang="fi-FI" sz="2000" dirty="0" smtClean="0"/>
              <a:t>c. Matplotlib</a:t>
            </a:r>
            <a:r>
              <a:rPr lang="fi-FI" sz="2000" dirty="0"/>
              <a:t>, menyediakan fasilitas Application Program Interface (API) berorientasi objek untuk dapat disematkan ke aplikasi yang menggunakan perangkat Graphic User Interface (GUI)  seperti Tkinter, wxPython, Qt, atau GTK </a:t>
            </a:r>
            <a:r>
              <a:rPr lang="fi-FI" sz="2000" dirty="0" smtClean="0"/>
              <a:t>+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d. Pandas,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s-ES" sz="2000" dirty="0" err="1"/>
              <a:t>untuk</a:t>
            </a:r>
            <a:r>
              <a:rPr lang="es-ES" sz="2000" dirty="0"/>
              <a:t> </a:t>
            </a:r>
            <a:r>
              <a:rPr lang="es-ES" sz="2000" dirty="0" err="1"/>
              <a:t>manipulasi</a:t>
            </a:r>
            <a:r>
              <a:rPr lang="es-ES" sz="2000" dirty="0"/>
              <a:t> dan </a:t>
            </a:r>
            <a:r>
              <a:rPr lang="es-ES" sz="2000" dirty="0" err="1"/>
              <a:t>analisis</a:t>
            </a:r>
            <a:r>
              <a:rPr lang="es-ES" sz="2000" dirty="0"/>
              <a:t> data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r>
              <a:rPr lang="es-ES" sz="2000" dirty="0" smtClean="0"/>
              <a:t>e. </a:t>
            </a:r>
            <a:r>
              <a:rPr lang="es-ES" sz="2000" dirty="0" err="1" smtClean="0"/>
              <a:t>ObsPy</a:t>
            </a:r>
            <a:r>
              <a:rPr lang="es-ES" sz="2000" dirty="0"/>
              <a:t>, </a:t>
            </a:r>
            <a:r>
              <a:rPr lang="es-ES" sz="2000" dirty="0" err="1"/>
              <a:t>didedikasikan</a:t>
            </a:r>
            <a:r>
              <a:rPr lang="es-ES" sz="2000" dirty="0"/>
              <a:t> </a:t>
            </a:r>
            <a:r>
              <a:rPr lang="es-ES" sz="2000" dirty="0" err="1"/>
              <a:t>untuk</a:t>
            </a:r>
            <a:r>
              <a:rPr lang="es-ES" sz="2000" dirty="0"/>
              <a:t> </a:t>
            </a:r>
            <a:r>
              <a:rPr lang="es-ES" sz="2000" dirty="0" err="1"/>
              <a:t>menyediakan</a:t>
            </a:r>
            <a:r>
              <a:rPr lang="es-ES" sz="2000" dirty="0"/>
              <a:t> </a:t>
            </a:r>
            <a:r>
              <a:rPr lang="es-ES" sz="2000" dirty="0" err="1"/>
              <a:t>kerangka</a:t>
            </a:r>
            <a:r>
              <a:rPr lang="es-ES" sz="2000" dirty="0"/>
              <a:t> </a:t>
            </a:r>
            <a:r>
              <a:rPr lang="es-ES" sz="2000" dirty="0" err="1"/>
              <a:t>kerja</a:t>
            </a:r>
            <a:r>
              <a:rPr lang="es-ES" sz="2000" dirty="0"/>
              <a:t> </a:t>
            </a:r>
            <a:r>
              <a:rPr lang="es-ES" sz="2000" dirty="0" err="1"/>
              <a:t>Python</a:t>
            </a:r>
            <a:r>
              <a:rPr lang="es-ES" sz="2000" dirty="0"/>
              <a:t> </a:t>
            </a:r>
            <a:r>
              <a:rPr lang="es-ES" sz="2000" dirty="0" err="1"/>
              <a:t>untuk</a:t>
            </a:r>
            <a:r>
              <a:rPr lang="es-ES" sz="2000" dirty="0"/>
              <a:t> </a:t>
            </a:r>
            <a:r>
              <a:rPr lang="es-ES" sz="2000" dirty="0" err="1"/>
              <a:t>memproses</a:t>
            </a:r>
            <a:r>
              <a:rPr lang="es-ES" sz="2000" dirty="0"/>
              <a:t> data </a:t>
            </a:r>
            <a:r>
              <a:rPr lang="es-ES" sz="2000" dirty="0" err="1"/>
              <a:t>seismologi</a:t>
            </a:r>
            <a:r>
              <a:rPr lang="es-ES" sz="2000" dirty="0"/>
              <a:t>.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3830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err="1" smtClean="0"/>
              <a:t>Terima</a:t>
            </a:r>
            <a:r>
              <a:rPr lang="en-US" sz="4800" dirty="0" smtClean="0"/>
              <a:t> </a:t>
            </a:r>
            <a:r>
              <a:rPr lang="en-US" sz="4800" dirty="0" err="1" smtClean="0"/>
              <a:t>Kasih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92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https://www.advernesia.com/blog/python/pengertian-bahasa-pemrograman-python-dan-kegunaanya/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https://www.pradha.id/read/install-python-3-di-windows-10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https://www.petanikode.com/python-sintaks/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https://www.ivanjul.com/cara-mudah-install-pip-python-di-windows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setuptools.readthedocs.io/en/latest/easy_install.html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belajarpython.com/tutorial/tipe-data-python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https://hiwijaya.com/blog/struktur-data-python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8"/>
              </a:rPr>
              <a:t>https://www.petanikode.com/python-operator</a:t>
            </a:r>
            <a:r>
              <a:rPr lang="en-US" sz="2000" dirty="0" smtClean="0">
                <a:hlinkClick r:id="rId8"/>
              </a:rPr>
              <a:t>/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9"/>
              </a:rPr>
              <a:t>https://www.petanikode.com/python-perulangan</a:t>
            </a:r>
            <a:r>
              <a:rPr lang="en-US" sz="2000" dirty="0" smtClean="0">
                <a:hlinkClick r:id="rId9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10"/>
              </a:rPr>
              <a:t>https://</a:t>
            </a:r>
            <a:r>
              <a:rPr lang="en-US" sz="2000" dirty="0" smtClean="0">
                <a:hlinkClick r:id="rId10"/>
              </a:rPr>
              <a:t>belajarpython.com/tutorial/kondisi-if-else-python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https://www.petanikode.com/python-fungsi</a:t>
            </a:r>
            <a:r>
              <a:rPr lang="en-US" sz="2000" dirty="0" smtClean="0">
                <a:hlinkClick r:id="rId11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https://aajenggot.wordpress.com/2017/05/15/library-python-yang-sering-digunakan-oleh-aa-jenggot</a:t>
            </a:r>
            <a:r>
              <a:rPr lang="en-US" sz="2000" dirty="0" smtClean="0">
                <a:hlinkClick r:id="rId12"/>
              </a:rPr>
              <a:t>/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kunjungi</a:t>
            </a:r>
            <a:r>
              <a:rPr lang="en-US" sz="2000" dirty="0" smtClean="0"/>
              <a:t> website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3"/>
              </a:rPr>
              <a:t>https://www.python.org/downloads/windows/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mana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didownload</a:t>
            </a:r>
            <a:r>
              <a:rPr lang="en-US" sz="2000" dirty="0" smtClean="0"/>
              <a:t>. 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versinya</a:t>
            </a:r>
            <a:r>
              <a:rPr lang="en-US" sz="2000" dirty="0" smtClean="0"/>
              <a:t>, </a:t>
            </a:r>
            <a:r>
              <a:rPr lang="en-US" sz="2000" dirty="0" err="1" smtClean="0"/>
              <a:t>klik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berganti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detail </a:t>
            </a:r>
            <a:r>
              <a:rPr lang="en-US" sz="2000" dirty="0" err="1" smtClean="0"/>
              <a:t>dari</a:t>
            </a:r>
            <a:r>
              <a:rPr lang="en-US" sz="2000" dirty="0"/>
              <a:t> P</a:t>
            </a:r>
            <a:r>
              <a:rPr lang="en-US" sz="2000" dirty="0" smtClean="0"/>
              <a:t>ython yang di </a:t>
            </a:r>
            <a:r>
              <a:rPr lang="en-US" sz="2000" dirty="0" err="1" smtClean="0"/>
              <a:t>pilih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Scroll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halaman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bawah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disitu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Python yang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milik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32 bit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pilih</a:t>
            </a:r>
            <a:r>
              <a:rPr lang="en-US" sz="2000" dirty="0" smtClean="0"/>
              <a:t> Windows x86 executable installer,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64 bit </a:t>
            </a:r>
            <a:r>
              <a:rPr lang="en-US" sz="2000" dirty="0" err="1" smtClean="0"/>
              <a:t>pilih</a:t>
            </a:r>
            <a:r>
              <a:rPr lang="en-US" sz="2000" dirty="0" smtClean="0"/>
              <a:t> Windows x86-64 executable installer.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21552"/>
            <a:ext cx="5029200" cy="129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" y="1600200"/>
            <a:ext cx="9151613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6.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mendownload</a:t>
            </a:r>
            <a:r>
              <a:rPr lang="en-US" sz="2000" dirty="0" smtClean="0"/>
              <a:t> file </a:t>
            </a:r>
            <a:r>
              <a:rPr lang="en-US" sz="2000" dirty="0" err="1" smtClean="0"/>
              <a:t>nya</a:t>
            </a:r>
            <a:r>
              <a:rPr lang="en-US" sz="2000" dirty="0" smtClean="0"/>
              <a:t>, </a:t>
            </a:r>
            <a:r>
              <a:rPr lang="en-US" sz="2000" dirty="0" err="1" smtClean="0"/>
              <a:t>jalankan</a:t>
            </a:r>
            <a:r>
              <a:rPr lang="en-US" sz="2000" dirty="0" smtClean="0"/>
              <a:t> file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lakukan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7.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terpasang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, </a:t>
            </a:r>
            <a:r>
              <a:rPr lang="en-US" sz="2000" dirty="0" err="1" smtClean="0"/>
              <a:t>buka</a:t>
            </a:r>
            <a:r>
              <a:rPr lang="en-US" sz="2000" dirty="0" smtClean="0"/>
              <a:t> CMD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ketikkan</a:t>
            </a:r>
            <a:r>
              <a:rPr lang="en-US" sz="2000" dirty="0" smtClean="0"/>
              <a:t> python –version </a:t>
            </a:r>
            <a:r>
              <a:rPr lang="en-US" sz="2000" dirty="0" err="1" smtClean="0"/>
              <a:t>lalu</a:t>
            </a:r>
            <a:r>
              <a:rPr lang="en-US" sz="2000" dirty="0" smtClean="0"/>
              <a:t> enter.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dibawah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362200"/>
            <a:ext cx="445970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632" y="2362200"/>
            <a:ext cx="4691909" cy="286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4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Cara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8.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di </a:t>
            </a:r>
            <a:r>
              <a:rPr lang="en-US" sz="2000" dirty="0" err="1" smtClean="0"/>
              <a:t>atas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di install.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45" y="1600200"/>
            <a:ext cx="5029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4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–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, Python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punya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tata</a:t>
            </a:r>
            <a:r>
              <a:rPr lang="en-US" sz="2000" dirty="0" smtClean="0"/>
              <a:t> </a:t>
            </a:r>
            <a:r>
              <a:rPr lang="en-US" sz="2000" dirty="0" err="1" smtClean="0"/>
              <a:t>bahasanya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dasarnya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smtClean="0"/>
              <a:t>Statement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instruksi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tidak</a:t>
            </a:r>
            <a:r>
              <a:rPr lang="en-US" sz="2000" dirty="0" smtClean="0"/>
              <a:t> di </a:t>
            </a:r>
            <a:r>
              <a:rPr lang="en-US" sz="2000" dirty="0" err="1" smtClean="0"/>
              <a:t>akhiri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koma</a:t>
            </a:r>
            <a:r>
              <a:rPr lang="en-US" sz="2000" dirty="0" smtClean="0"/>
              <a:t> (“ ; “)</a:t>
            </a:r>
          </a:p>
          <a:p>
            <a:pPr marL="0" indent="0">
              <a:buNone/>
            </a:pP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statement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print(“halo </a:t>
            </a:r>
            <a:r>
              <a:rPr lang="en-US" sz="2000" dirty="0" err="1" smtClean="0"/>
              <a:t>dunia</a:t>
            </a:r>
            <a:r>
              <a:rPr lang="en-US" sz="2000" dirty="0" smtClean="0"/>
              <a:t>,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kabar</a:t>
            </a:r>
            <a:r>
              <a:rPr lang="en-US" sz="2000" dirty="0" smtClean="0"/>
              <a:t>?”)</a:t>
            </a:r>
          </a:p>
          <a:p>
            <a:pPr marL="0" indent="0">
              <a:buNone/>
            </a:pPr>
            <a:r>
              <a:rPr lang="en-US" sz="2000" dirty="0" smtClean="0"/>
              <a:t>	print(“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.”)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membentuk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kata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.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string </a:t>
            </a:r>
            <a:r>
              <a:rPr lang="en-US" sz="2000" dirty="0" err="1" smtClean="0"/>
              <a:t>dibungkus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,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 </a:t>
            </a:r>
            <a:r>
              <a:rPr lang="en-US" sz="2000" dirty="0" err="1" smtClean="0"/>
              <a:t>tunggal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petik</a:t>
            </a:r>
            <a:r>
              <a:rPr lang="en-US" sz="2000" dirty="0" smtClean="0"/>
              <a:t> </a:t>
            </a:r>
            <a:r>
              <a:rPr lang="en-US" sz="2000" dirty="0" err="1" smtClean="0"/>
              <a:t>ganda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1.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8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3. Python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Case Sensitive.</a:t>
            </a:r>
          </a:p>
          <a:p>
            <a:pPr marL="0" indent="0">
              <a:buNone/>
            </a:pPr>
            <a:r>
              <a:rPr lang="en-US" sz="2000" dirty="0" smtClean="0"/>
              <a:t>Case Sensitive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membedakan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huruf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r>
              <a:rPr lang="en-US" sz="2000" dirty="0" smtClean="0"/>
              <a:t>,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SmartART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SMARTart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Adapun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dianjurkan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CamelCase</a:t>
            </a:r>
            <a:r>
              <a:rPr lang="en-US" sz="2000" dirty="0" smtClean="0"/>
              <a:t>, ALL CAPS,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Snake_Case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CamelCase</a:t>
            </a:r>
            <a:r>
              <a:rPr lang="en-US" sz="2000" dirty="0" smtClean="0"/>
              <a:t> :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, </a:t>
            </a:r>
            <a:r>
              <a:rPr lang="en-US" sz="2000" dirty="0" err="1" smtClean="0"/>
              <a:t>ExceptionName</a:t>
            </a:r>
            <a:r>
              <a:rPr lang="en-US" sz="2000" dirty="0" smtClean="0"/>
              <a:t>, </a:t>
            </a:r>
            <a:r>
              <a:rPr lang="en-US" sz="2000" dirty="0" err="1" smtClean="0"/>
              <a:t>dsb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ALL CAPS : GLOBAL_CONSTANT_NAME</a:t>
            </a:r>
          </a:p>
          <a:p>
            <a:pPr marL="0" indent="0">
              <a:buNone/>
            </a:pPr>
            <a:r>
              <a:rPr lang="en-US" sz="2000" dirty="0" err="1" smtClean="0"/>
              <a:t>Snake_Case</a:t>
            </a:r>
            <a:r>
              <a:rPr lang="en-US" sz="2000" dirty="0" smtClean="0"/>
              <a:t> : 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, </a:t>
            </a:r>
            <a:r>
              <a:rPr lang="en-US" sz="2000" dirty="0" err="1" smtClean="0"/>
              <a:t>package_name</a:t>
            </a:r>
            <a:r>
              <a:rPr lang="en-US" sz="2000" dirty="0" smtClean="0"/>
              <a:t>, </a:t>
            </a:r>
            <a:r>
              <a:rPr lang="en-US" sz="2000" dirty="0" err="1" smtClean="0"/>
              <a:t>method_name</a:t>
            </a:r>
            <a:r>
              <a:rPr lang="en-US" sz="2000" dirty="0" smtClean="0"/>
              <a:t>, </a:t>
            </a:r>
            <a:r>
              <a:rPr lang="en-US" sz="2000" dirty="0" err="1" smtClean="0"/>
              <a:t>dsb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4.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Python</a:t>
            </a:r>
          </a:p>
          <a:p>
            <a:pPr marL="0" indent="0">
              <a:buNone/>
            </a:pPr>
            <a:r>
              <a:rPr lang="en-US" sz="2000" dirty="0" smtClean="0"/>
              <a:t>Blok program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kumpulan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statement yang </a:t>
            </a:r>
            <a:r>
              <a:rPr lang="en-US" sz="2000" dirty="0" err="1" smtClean="0"/>
              <a:t>digabungkan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.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indentasi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tab.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err="1" smtClean="0"/>
              <a:t>blok</a:t>
            </a:r>
            <a:r>
              <a:rPr lang="en-US" sz="2000" dirty="0" smtClean="0"/>
              <a:t> program if.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benar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username == ‘</a:t>
            </a:r>
            <a:r>
              <a:rPr lang="en-US" sz="2000" dirty="0" err="1" smtClean="0"/>
              <a:t>dunia</a:t>
            </a:r>
            <a:r>
              <a:rPr lang="en-US" sz="2000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/>
              <a:t>       print(“</a:t>
            </a:r>
            <a:r>
              <a:rPr lang="en-US" sz="2000" dirty="0" err="1" smtClean="0"/>
              <a:t>Selamat</a:t>
            </a:r>
            <a:r>
              <a:rPr lang="en-US" sz="2000" dirty="0" smtClean="0"/>
              <a:t> </a:t>
            </a:r>
            <a:r>
              <a:rPr lang="en-US" sz="2000" dirty="0" err="1" smtClean="0"/>
              <a:t>datang</a:t>
            </a:r>
            <a:r>
              <a:rPr lang="en-US" sz="2000" dirty="0" smtClean="0"/>
              <a:t>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salah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If username == ‘</a:t>
            </a:r>
            <a:r>
              <a:rPr lang="en-US" sz="2000" dirty="0" err="1" smtClean="0"/>
              <a:t>dunia</a:t>
            </a:r>
            <a:r>
              <a:rPr lang="en-US" sz="2000" dirty="0" smtClean="0"/>
              <a:t>’:</a:t>
            </a:r>
          </a:p>
          <a:p>
            <a:pPr marL="0" indent="0">
              <a:buNone/>
            </a:pPr>
            <a:r>
              <a:rPr lang="en-US" sz="2000" dirty="0" smtClean="0"/>
              <a:t>print(“</a:t>
            </a:r>
            <a:r>
              <a:rPr lang="en-US" sz="2000" dirty="0" err="1" smtClean="0"/>
              <a:t>Selamat</a:t>
            </a:r>
            <a:r>
              <a:rPr lang="en-US" sz="2000" dirty="0" smtClean="0"/>
              <a:t> </a:t>
            </a:r>
            <a:r>
              <a:rPr lang="en-US" sz="2000" dirty="0" err="1" smtClean="0"/>
              <a:t>datang</a:t>
            </a:r>
            <a:r>
              <a:rPr lang="en-US" sz="20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668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5. Cara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 marL="0" indent="0">
              <a:buNone/>
            </a:pP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penanda</a:t>
            </a:r>
            <a:r>
              <a:rPr lang="en-US" sz="2000" dirty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file </a:t>
            </a:r>
            <a:r>
              <a:rPr lang="en-US" sz="2000" dirty="0" err="1" smtClean="0"/>
              <a:t>atau</a:t>
            </a:r>
            <a:r>
              <a:rPr lang="en-US" sz="2000" dirty="0" smtClean="0"/>
              <a:t> program di </a:t>
            </a:r>
            <a:r>
              <a:rPr lang="en-US" sz="2000" dirty="0" err="1" smtClean="0"/>
              <a:t>jalankan</a:t>
            </a:r>
            <a:r>
              <a:rPr lang="en-US" sz="2000" dirty="0" smtClean="0"/>
              <a:t>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aturan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menulis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Python.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pagar</a:t>
            </a:r>
            <a:r>
              <a:rPr lang="en-US" sz="2000" dirty="0" smtClean="0"/>
              <a:t> (“ # “)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yang paling </a:t>
            </a:r>
            <a:r>
              <a:rPr lang="en-US" sz="2000" dirty="0" err="1" smtClean="0"/>
              <a:t>sering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	#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eksekusi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#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6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Package Manager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PIP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easy_install</a:t>
            </a:r>
            <a:r>
              <a:rPr lang="en-US" sz="2000" dirty="0"/>
              <a:t> </a:t>
            </a:r>
            <a:r>
              <a:rPr lang="en-US" sz="2000" dirty="0" err="1"/>
              <a:t>ialah</a:t>
            </a:r>
            <a:r>
              <a:rPr lang="en-US" sz="2000" dirty="0"/>
              <a:t> </a:t>
            </a:r>
            <a:r>
              <a:rPr lang="en-US" sz="2000" dirty="0" err="1"/>
              <a:t>utilitas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Python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memasang</a:t>
            </a:r>
            <a:r>
              <a:rPr lang="en-US" sz="2000" dirty="0"/>
              <a:t> lib/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smtClean="0"/>
              <a:t>Python.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sedikit</a:t>
            </a:r>
            <a:r>
              <a:rPr lang="en-US" sz="2000" dirty="0" smtClean="0"/>
              <a:t>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PIP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easy_install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1. PIP</a:t>
            </a:r>
          </a:p>
          <a:p>
            <a:pPr marL="0" indent="0">
              <a:buNone/>
            </a:pPr>
            <a:r>
              <a:rPr lang="en-US" sz="2000" dirty="0"/>
              <a:t>Pip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singkatan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smtClean="0"/>
              <a:t>“Pip </a:t>
            </a:r>
            <a:r>
              <a:rPr lang="en-US" sz="2000" dirty="0"/>
              <a:t>Installs </a:t>
            </a:r>
            <a:r>
              <a:rPr lang="en-US" sz="2000" dirty="0" smtClean="0"/>
              <a:t>Python”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smtClean="0"/>
              <a:t>“PIP </a:t>
            </a:r>
            <a:r>
              <a:rPr lang="en-US" sz="2000" dirty="0"/>
              <a:t>Installs </a:t>
            </a:r>
            <a:r>
              <a:rPr lang="en-US" sz="2000" dirty="0" smtClean="0"/>
              <a:t>Packages”. Pip </a:t>
            </a:r>
            <a:r>
              <a:rPr lang="en-US" sz="2000" dirty="0" err="1" smtClean="0"/>
              <a:t>bisa</a:t>
            </a:r>
            <a:r>
              <a:rPr lang="en-US" sz="2000" dirty="0" smtClean="0"/>
              <a:t> di </a:t>
            </a:r>
            <a:r>
              <a:rPr lang="en-US" sz="2000" dirty="0" err="1" smtClean="0"/>
              <a:t>bayangkan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/>
              <a:t>app store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/>
              <a:t>, </a:t>
            </a:r>
            <a:r>
              <a:rPr lang="en-US" sz="2000" dirty="0" err="1"/>
              <a:t>menginstall</a:t>
            </a:r>
            <a:r>
              <a:rPr lang="en-US" sz="2000" dirty="0"/>
              <a:t>, me-manage modules </a:t>
            </a:r>
            <a:r>
              <a:rPr lang="en-US" sz="2000" dirty="0" err="1"/>
              <a:t>atau</a:t>
            </a:r>
            <a:r>
              <a:rPr lang="en-US" sz="2000" dirty="0"/>
              <a:t> package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installasi</a:t>
            </a:r>
            <a:r>
              <a:rPr lang="en-US" sz="2000" dirty="0"/>
              <a:t> </a:t>
            </a:r>
            <a:r>
              <a:rPr lang="en-US" sz="2000" dirty="0" smtClean="0"/>
              <a:t>Python </a:t>
            </a:r>
            <a:r>
              <a:rPr lang="en-US" sz="2000" dirty="0" err="1"/>
              <a:t>kita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PIP.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Install modules.</a:t>
            </a: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Uninstall modules.</a:t>
            </a: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 smtClean="0"/>
              <a:t>Mencari</a:t>
            </a:r>
            <a:r>
              <a:rPr lang="en-US" sz="2000" dirty="0" smtClean="0"/>
              <a:t> modules </a:t>
            </a:r>
            <a:r>
              <a:rPr lang="en-US" sz="2000" dirty="0"/>
              <a:t>yang </a:t>
            </a:r>
            <a:r>
              <a:rPr lang="en-US" sz="2000" dirty="0" err="1" smtClean="0"/>
              <a:t>tersedia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/>
              <a:t>versi</a:t>
            </a:r>
            <a:r>
              <a:rPr lang="en-US" sz="2000" dirty="0"/>
              <a:t> modules </a:t>
            </a:r>
            <a:r>
              <a:rPr lang="en-US" sz="2000" dirty="0" err="1"/>
              <a:t>dan</a:t>
            </a:r>
            <a:r>
              <a:rPr lang="en-US" sz="2000" dirty="0"/>
              <a:t> modules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 smtClean="0"/>
              <a:t>terinstall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penggunaannya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, </a:t>
            </a:r>
            <a:r>
              <a:rPr lang="en-US" sz="2000" dirty="0" err="1" smtClean="0"/>
              <a:t>yakni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membuka</a:t>
            </a:r>
            <a:r>
              <a:rPr lang="en-US" sz="2000" dirty="0" smtClean="0"/>
              <a:t> command prompt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perintahnya</a:t>
            </a:r>
            <a:r>
              <a:rPr lang="en-US" sz="2000" dirty="0" smtClean="0"/>
              <a:t>. </a:t>
            </a:r>
            <a:r>
              <a:rPr lang="en-US" sz="2000" dirty="0" err="1" smtClean="0"/>
              <a:t>Contohnya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menginstall</a:t>
            </a:r>
            <a:r>
              <a:rPr lang="en-US" sz="2000" dirty="0" smtClean="0"/>
              <a:t> package </a:t>
            </a:r>
            <a:r>
              <a:rPr lang="en-US" sz="2000" dirty="0" err="1" smtClean="0"/>
              <a:t>numpy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mengetik</a:t>
            </a:r>
            <a:r>
              <a:rPr lang="en-US" sz="2000" dirty="0" smtClean="0"/>
              <a:t>, “pip install </a:t>
            </a:r>
            <a:r>
              <a:rPr lang="en-US" sz="2000" dirty="0" err="1" smtClean="0"/>
              <a:t>numpy</a:t>
            </a:r>
            <a:r>
              <a:rPr lang="en-US" sz="2000" dirty="0" smtClean="0"/>
              <a:t>”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tekan</a:t>
            </a:r>
            <a:r>
              <a:rPr lang="en-US" sz="2000" dirty="0" smtClean="0"/>
              <a:t> enter </a:t>
            </a:r>
            <a:r>
              <a:rPr lang="en-US" sz="2000" dirty="0" err="1" smtClean="0"/>
              <a:t>dan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installasi</a:t>
            </a:r>
            <a:r>
              <a:rPr lang="en-US" sz="2000" dirty="0" smtClean="0"/>
              <a:t> </a:t>
            </a:r>
            <a:r>
              <a:rPr lang="en-US" sz="2000" dirty="0" err="1" smtClean="0"/>
              <a:t>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mulai</a:t>
            </a:r>
            <a:r>
              <a:rPr lang="en-US" sz="2000" dirty="0" smtClean="0"/>
              <a:t> </a:t>
            </a:r>
            <a:r>
              <a:rPr lang="en-US" sz="2000" dirty="0" err="1" smtClean="0"/>
              <a:t>berjalan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Untuk</a:t>
            </a:r>
            <a:r>
              <a:rPr lang="en-US" sz="2000" dirty="0" smtClean="0"/>
              <a:t> Python </a:t>
            </a:r>
            <a:r>
              <a:rPr lang="en-US" sz="2000" dirty="0" err="1" smtClean="0"/>
              <a:t>versi</a:t>
            </a:r>
            <a:r>
              <a:rPr lang="en-US" sz="2000" dirty="0" smtClean="0"/>
              <a:t> 2.7.9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2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3.4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3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Pip </a:t>
            </a:r>
            <a:r>
              <a:rPr lang="en-US" sz="2000" dirty="0" err="1" smtClean="0"/>
              <a:t>didalamnya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7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316</TotalTime>
  <Words>2253</Words>
  <Application>Microsoft Office PowerPoint</Application>
  <PresentationFormat>On-screen Show (4:3)</PresentationFormat>
  <Paragraphs>231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Tugas Pertama : Pengantar Deep Learning</vt:lpstr>
      <vt:lpstr>Pengenalan Python</vt:lpstr>
      <vt:lpstr>Cara Install Python</vt:lpstr>
      <vt:lpstr>Cara Install Python</vt:lpstr>
      <vt:lpstr>Cara Install Python</vt:lpstr>
      <vt:lpstr>Aturan Dasar Pada Python</vt:lpstr>
      <vt:lpstr>Aturan Dasar Pada Python</vt:lpstr>
      <vt:lpstr>Aturan Dasar Pada Python</vt:lpstr>
      <vt:lpstr>Package Manager Python</vt:lpstr>
      <vt:lpstr>Package Manager Python</vt:lpstr>
      <vt:lpstr>Data Type Python</vt:lpstr>
      <vt:lpstr>Structure Data Python</vt:lpstr>
      <vt:lpstr>Structure Data Python</vt:lpstr>
      <vt:lpstr>Structure Data Python</vt:lpstr>
      <vt:lpstr>Structure Data Python</vt:lpstr>
      <vt:lpstr>Operator Pada Python</vt:lpstr>
      <vt:lpstr>Perulangan (Looping) Pada Python</vt:lpstr>
      <vt:lpstr>Perulangan (Looping) Pada Python</vt:lpstr>
      <vt:lpstr>Kondisi Pada Python</vt:lpstr>
      <vt:lpstr>Kondisi Pada Python</vt:lpstr>
      <vt:lpstr>Fungsi Pada Python</vt:lpstr>
      <vt:lpstr>Fungsi Pada Python</vt:lpstr>
      <vt:lpstr>Libraries Pada Python</vt:lpstr>
      <vt:lpstr>PowerPoint Presentation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Pertama Pengantar Deep Learning</dc:title>
  <dc:creator>User</dc:creator>
  <cp:lastModifiedBy>User</cp:lastModifiedBy>
  <cp:revision>97</cp:revision>
  <dcterms:created xsi:type="dcterms:W3CDTF">2019-03-21T13:28:44Z</dcterms:created>
  <dcterms:modified xsi:type="dcterms:W3CDTF">2019-03-23T12:24:38Z</dcterms:modified>
</cp:coreProperties>
</file>