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roxima Nova" panose="0200050603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بدالله عبدالعزيز عبدالله الخضير" userId="2733e844-9339-476b-a46d-f7db0b7cad10" providerId="ADAL" clId="{90A5E180-52A9-B14C-B94F-5DF94B7B83B1}"/>
    <pc:docChg chg="modSld">
      <pc:chgData name="عبدالله عبدالعزيز عبدالله الخضير" userId="2733e844-9339-476b-a46d-f7db0b7cad10" providerId="ADAL" clId="{90A5E180-52A9-B14C-B94F-5DF94B7B83B1}" dt="2020-12-31T05:51:34.808" v="5" actId="20577"/>
      <pc:docMkLst>
        <pc:docMk/>
      </pc:docMkLst>
      <pc:sldChg chg="modSp mod">
        <pc:chgData name="عبدالله عبدالعزيز عبدالله الخضير" userId="2733e844-9339-476b-a46d-f7db0b7cad10" providerId="ADAL" clId="{90A5E180-52A9-B14C-B94F-5DF94B7B83B1}" dt="2020-12-31T05:51:34.808" v="5" actId="20577"/>
        <pc:sldMkLst>
          <pc:docMk/>
          <pc:sldMk cId="0" sldId="256"/>
        </pc:sldMkLst>
        <pc:spChg chg="mod">
          <ac:chgData name="عبدالله عبدالعزيز عبدالله الخضير" userId="2733e844-9339-476b-a46d-f7db0b7cad10" providerId="ADAL" clId="{90A5E180-52A9-B14C-B94F-5DF94B7B83B1}" dt="2020-12-31T05:51:34.808" v="5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efa44f3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efa44f3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efa44f3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efa44f3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efa44f3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efa44f3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efa44f3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efa44f3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efa44f36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efa44f36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2efa44f3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2efa44f3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efa44f3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2efa44f3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efa44f3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efa44f3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efa44f3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efa44f3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efa44f3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efa44f3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efa44f3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efa44f3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efa44f3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efa44f3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efa44f3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efa44f3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efa44f3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efa44f3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efa44f3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efa44f3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efa44f3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efa44f3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efa44f3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efa44f3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efa44f3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efa44f3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efa44f3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efa44f3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40150" y="502300"/>
            <a:ext cx="8193400" cy="11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Instant Paperless Services Management System for a University</a:t>
            </a:r>
            <a:endParaRPr sz="29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32121"/>
            <a:ext cx="81231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Start Date : 01-02-20</a:t>
            </a:r>
            <a:r>
              <a:rPr lang="en-US" dirty="0"/>
              <a:t>20</a:t>
            </a:r>
            <a:r>
              <a:rPr lang="en-GB" dirty="0"/>
              <a:t> 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: </a:t>
            </a:r>
            <a:r>
              <a:rPr lang="en-US" dirty="0"/>
              <a:t>Abdullah Al Khadeer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Supervisor : Dr. Zeeshan Khan 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0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Use Case Diagrams</a:t>
            </a:r>
            <a:endParaRPr sz="3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740017-C6AA-45D3-A857-3938085336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9361" b="9958"/>
          <a:stretch/>
        </p:blipFill>
        <p:spPr bwMode="auto">
          <a:xfrm>
            <a:off x="2485072" y="1147482"/>
            <a:ext cx="4173855" cy="3550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Sequence Diagrams </a:t>
            </a:r>
            <a:endParaRPr sz="300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AD19B2-DD72-41CB-B7CA-CF3802D97D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1" y="1017726"/>
            <a:ext cx="5727700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740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Activity Diagram</a:t>
            </a:r>
            <a:endParaRPr sz="3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9DD7FA9-C070-471D-86FE-814E18EA35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466"/>
            <a:ext cx="3173506" cy="4723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2634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Database Design</a:t>
            </a:r>
            <a:endParaRPr sz="3000"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240938"/>
            <a:ext cx="514780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SQL server is used as backend to store data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Database is created and tables are developed inside the database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49403-FE4F-4ADA-A6CA-859B98CF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81" y="1088416"/>
            <a:ext cx="2067213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08923" y="1780766"/>
            <a:ext cx="35789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Short Leave Table In Database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9EF6A-6586-45D2-91C6-8B9996CE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8" y="242047"/>
            <a:ext cx="4406002" cy="46078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1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Interface Design </a:t>
            </a:r>
            <a:endParaRPr sz="300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747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 Studio is installed to create interface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Controls of windows form are used for interface 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700" y="152400"/>
            <a:ext cx="1826725" cy="43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22234" y="1718498"/>
            <a:ext cx="3731381" cy="170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Interface Of Credit Transfer (Fill Equalization)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A211C-2664-4296-8F3C-CAF0C592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81" y="318478"/>
            <a:ext cx="4878685" cy="4603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Implementation </a:t>
            </a:r>
            <a:endParaRPr sz="3000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C# is used for implementing the processes and to connect front-end with back-end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SQL queries are written to store and fetch data to and from database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E-mails are programmed and sent by using the C# programming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Sample Code (Approve Equalization) 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49D6C-5B51-4B4B-A214-4CA5A742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6" y="1156448"/>
            <a:ext cx="8889687" cy="37392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Testing </a:t>
            </a:r>
            <a:endParaRPr sz="3000"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49600" cy="18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White -box testing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the activities and sub-processes inside each module are tested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cases are developed and implemented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Black-box testing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working of the whole system is checked at once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3F9B-C6AD-475F-88EA-09824608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B7FE6-4BCE-4B91-A832-2F48CF8A7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Kingdom of Saudi Arabia is moving towards paperless country by computerizing most of its processes.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Banks, Ministries, Government Department, Universities etc. have already computerized many of their processes.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Vision 2030 targets to have Kingdom of Saudi Arabia in the technologically advanced countries.  </a:t>
            </a:r>
          </a:p>
        </p:txBody>
      </p:sp>
    </p:spTree>
    <p:extLst>
      <p:ext uri="{BB962C8B-B14F-4D97-AF65-F5344CB8AC3E}">
        <p14:creationId xmlns:p14="http://schemas.microsoft.com/office/powerpoint/2010/main" val="1360156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Test Case (Inform Student)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753DC-2CB6-403B-8470-69CF9FC6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90" y="1456877"/>
            <a:ext cx="4448796" cy="23911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Remaining modules will be implemented 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Other processes of the university will be considered for implementation 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Administration side will be included in the system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Abstract </a:t>
            </a:r>
            <a:endParaRPr sz="32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901463"/>
            <a:ext cx="85206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Mustaqbal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is using a paper based processes for faculty services and credit transfer. This paper based system results in 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Wastage of resources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decision making process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 responses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oss of documents 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anagement of documents etc. 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a paperless services management system is developed to computerize :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services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 Transfer Cases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Outline </a:t>
            </a:r>
            <a:endParaRPr sz="30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Objectives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Scope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Modules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Design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Implementations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Conclusion and Future work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Objectives</a:t>
            </a:r>
            <a:endParaRPr sz="30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Aim of the work is to 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Fasten the decision making process and save time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Utilize the resources properly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Prevent the loss of documents and enhance management of documents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Obtain up-to-date reports with one click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Have efficient communication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Modules </a:t>
            </a:r>
            <a:endParaRPr sz="300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Credit Transfer 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Filling electronic forms for credit transfer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Attaching student’s transcripts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Approving credit transfer cases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Completing and entering equalized courses 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Approving equalized courses from </a:t>
            </a:r>
            <a:r>
              <a:rPr lang="en-US" sz="1500" dirty="0" err="1"/>
              <a:t>HoD</a:t>
            </a:r>
            <a:r>
              <a:rPr lang="en-US" sz="1500" dirty="0"/>
              <a:t> and Dean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Communicating the Student Affair regarding completed cases</a:t>
            </a:r>
          </a:p>
          <a:p>
            <a:pPr lvl="1" indent="-349250">
              <a:lnSpc>
                <a:spcPct val="200000"/>
              </a:lnSpc>
              <a:spcBef>
                <a:spcPts val="0"/>
              </a:spcBef>
              <a:buSzPts val="1900"/>
              <a:buChar char="●"/>
            </a:pPr>
            <a:r>
              <a:rPr lang="en-US" sz="1500" dirty="0"/>
              <a:t>Communicating the student regarding completed cases</a:t>
            </a:r>
          </a:p>
          <a:p>
            <a:pPr marL="565150" lvl="1" indent="0">
              <a:spcBef>
                <a:spcPts val="0"/>
              </a:spcBef>
              <a:buSzPts val="1900"/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Modules (Count)</a:t>
            </a:r>
            <a:endParaRPr sz="3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Short Leave Request </a:t>
            </a:r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Fill short leave request </a:t>
            </a:r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Approve short leave request from </a:t>
            </a:r>
            <a:r>
              <a:rPr lang="en-US" sz="1500" dirty="0" err="1"/>
              <a:t>HoD</a:t>
            </a:r>
            <a:endParaRPr lang="en-US" sz="1500" dirty="0"/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Approve short leave request from Dean</a:t>
            </a:r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Inform HR department regarding short leave</a:t>
            </a:r>
          </a:p>
          <a:p>
            <a:pPr marL="565150" lvl="1" indent="0">
              <a:spcBef>
                <a:spcPts val="0"/>
              </a:spcBef>
              <a:buSzPts val="1900"/>
              <a:buNone/>
            </a:pPr>
            <a:endParaRPr lang="en-US"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Full Leave Request </a:t>
            </a:r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Fill Full leave request </a:t>
            </a:r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Approve Full leave request from </a:t>
            </a:r>
            <a:r>
              <a:rPr lang="en-US" sz="1500" dirty="0" err="1"/>
              <a:t>HoD</a:t>
            </a:r>
            <a:endParaRPr lang="en-US" sz="1500" dirty="0"/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Approve Full leave request from Dean</a:t>
            </a:r>
          </a:p>
          <a:p>
            <a:pPr lvl="1" indent="-349250">
              <a:spcBef>
                <a:spcPts val="0"/>
              </a:spcBef>
              <a:buSzPts val="1900"/>
              <a:buChar char="●"/>
            </a:pPr>
            <a:r>
              <a:rPr lang="en-US" sz="1500" dirty="0"/>
              <a:t>Inform HR department regarding </a:t>
            </a:r>
            <a:r>
              <a:rPr lang="en-US" sz="1500" dirty="0" err="1"/>
              <a:t>Fullt</a:t>
            </a:r>
            <a:r>
              <a:rPr lang="en-US" sz="1500" dirty="0"/>
              <a:t> leave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sz="19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Modules (Count)</a:t>
            </a:r>
            <a:endParaRPr sz="3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Report an IT Problem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Report a Financial Problem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Request for ID (Iqama) Renewal</a:t>
            </a: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Request for Exit Re-Entry from Kingdom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 dirty="0"/>
              <a:t>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39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Project Design </a:t>
            </a:r>
            <a:endParaRPr sz="300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UML design for the main processes of the system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case diagrams 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Activity diagrams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Sequence diagrams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design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 design 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494</Words>
  <Application>Microsoft Macintosh PowerPoint</Application>
  <PresentationFormat>On-screen Show (16:9)</PresentationFormat>
  <Paragraphs>96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Calibri</vt:lpstr>
      <vt:lpstr>Arial</vt:lpstr>
      <vt:lpstr>Proxima Nova</vt:lpstr>
      <vt:lpstr>Symbol</vt:lpstr>
      <vt:lpstr>Spearmint</vt:lpstr>
      <vt:lpstr>Instant Paperless Services Management System for a University</vt:lpstr>
      <vt:lpstr>Motivation</vt:lpstr>
      <vt:lpstr>Abstract </vt:lpstr>
      <vt:lpstr>Outline </vt:lpstr>
      <vt:lpstr>Objectives</vt:lpstr>
      <vt:lpstr>Modules </vt:lpstr>
      <vt:lpstr>Modules (Count)</vt:lpstr>
      <vt:lpstr>Modules (Count)</vt:lpstr>
      <vt:lpstr>Project Design </vt:lpstr>
      <vt:lpstr>Use Case Diagrams</vt:lpstr>
      <vt:lpstr>Sequence Diagrams </vt:lpstr>
      <vt:lpstr>Activity Diagram</vt:lpstr>
      <vt:lpstr>Database Design</vt:lpstr>
      <vt:lpstr>Short Leave Table In Database</vt:lpstr>
      <vt:lpstr>Interface Design </vt:lpstr>
      <vt:lpstr>Interface Of Credit Transfer (Fill Equalization)</vt:lpstr>
      <vt:lpstr>Implementation </vt:lpstr>
      <vt:lpstr>Sample Code (Approve Equalization) </vt:lpstr>
      <vt:lpstr>Testing </vt:lpstr>
      <vt:lpstr>Test Case (Inform Student)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Paperless Services Management System for a University</dc:title>
  <cp:lastModifiedBy>عبدالله عبدالعزيز عبدالله الخضير</cp:lastModifiedBy>
  <cp:revision>7</cp:revision>
  <dcterms:modified xsi:type="dcterms:W3CDTF">2020-12-31T05:52:03Z</dcterms:modified>
</cp:coreProperties>
</file>