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72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58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14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2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17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8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81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274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52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A78CE-8027-427D-A5E4-FB1E93576A3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D3EA8-818F-4258-8FA5-B4C82F2CCF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297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Design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Design and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616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497" y="2623396"/>
            <a:ext cx="5854877" cy="292743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1 - Exercise 2 Answer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325" y="1307940"/>
            <a:ext cx="2791345" cy="900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256" y="4995949"/>
            <a:ext cx="3339482" cy="142641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869" y="3604844"/>
            <a:ext cx="2443422" cy="11593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61410" y="5719068"/>
            <a:ext cx="2772641" cy="7968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12091" y="1592916"/>
            <a:ext cx="3245168" cy="93268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5400000">
            <a:off x="8062196" y="2068720"/>
            <a:ext cx="841884" cy="82296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6200000" flipV="1">
            <a:off x="7472862" y="4503486"/>
            <a:ext cx="517684" cy="46724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6200000" flipV="1">
            <a:off x="8392722" y="4809599"/>
            <a:ext cx="1269006" cy="60633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5400000" flipH="1" flipV="1">
            <a:off x="5288996" y="5378747"/>
            <a:ext cx="378432" cy="28238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/>
          <p:cNvCxnSpPr/>
          <p:nvPr/>
        </p:nvCxnSpPr>
        <p:spPr>
          <a:xfrm rot="16200000" flipV="1">
            <a:off x="4343383" y="5541499"/>
            <a:ext cx="786794" cy="36524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>
            <a:off x="3382201" y="3682537"/>
            <a:ext cx="1171958" cy="62228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5400000">
            <a:off x="3338824" y="1982099"/>
            <a:ext cx="920087" cy="60714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26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1 –Exercise 4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40" y="2186247"/>
            <a:ext cx="2974141" cy="351082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5753" y="2271796"/>
            <a:ext cx="1926387" cy="6573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565" y="3165373"/>
            <a:ext cx="2260587" cy="12994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3680" y="2853053"/>
            <a:ext cx="2436312" cy="191149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5753" y="4832015"/>
            <a:ext cx="2354338" cy="17301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44269" y="4832015"/>
            <a:ext cx="2545139" cy="17995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8527" y="1633102"/>
            <a:ext cx="3851910" cy="836415"/>
          </a:xfrm>
          <a:prstGeom prst="rect">
            <a:avLst/>
          </a:prstGeom>
        </p:spPr>
      </p:pic>
      <p:cxnSp>
        <p:nvCxnSpPr>
          <p:cNvPr id="11" name="Curved Connector 10"/>
          <p:cNvCxnSpPr/>
          <p:nvPr/>
        </p:nvCxnSpPr>
        <p:spPr>
          <a:xfrm rot="10800000" flipV="1">
            <a:off x="5660967" y="1690686"/>
            <a:ext cx="648396" cy="58110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>
            <a:off x="3699162" y="2309898"/>
            <a:ext cx="1251973" cy="75414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237268" y="3368470"/>
            <a:ext cx="1251973" cy="754149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4196003" y="4920550"/>
            <a:ext cx="902076" cy="51758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6309363" y="3219912"/>
            <a:ext cx="941746" cy="83327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7099070" y="4970526"/>
            <a:ext cx="658085" cy="46760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682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1 – Exercise 5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081" y="2410691"/>
            <a:ext cx="4319442" cy="30341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995" y="2665415"/>
            <a:ext cx="2145117" cy="4652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09" y="3385418"/>
            <a:ext cx="2688735" cy="95770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1523" y="4974152"/>
            <a:ext cx="2834120" cy="9413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8739" y="2578744"/>
            <a:ext cx="3077268" cy="8913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9134" y="5524921"/>
            <a:ext cx="2557722" cy="3779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7345" y="5748701"/>
            <a:ext cx="2430780" cy="3336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53302" y="3643074"/>
            <a:ext cx="2328430" cy="35822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14655" y="1560722"/>
            <a:ext cx="2887287" cy="685731"/>
          </a:xfrm>
          <a:prstGeom prst="rect">
            <a:avLst/>
          </a:prstGeom>
        </p:spPr>
      </p:pic>
      <p:cxnSp>
        <p:nvCxnSpPr>
          <p:cNvPr id="14" name="Curved Connector 13"/>
          <p:cNvCxnSpPr/>
          <p:nvPr/>
        </p:nvCxnSpPr>
        <p:spPr>
          <a:xfrm>
            <a:off x="2608948" y="3764169"/>
            <a:ext cx="1223133" cy="5789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>
            <a:off x="3742330" y="2868381"/>
            <a:ext cx="1223133" cy="5789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flipV="1">
            <a:off x="3050553" y="5176795"/>
            <a:ext cx="832742" cy="47100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0800000" flipV="1">
            <a:off x="7274171" y="2626026"/>
            <a:ext cx="1344570" cy="531632"/>
          </a:xfrm>
          <a:prstGeom prst="curvedConnector3">
            <a:avLst>
              <a:gd name="adj1" fmla="val 10502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rot="10800000" flipV="1">
            <a:off x="8040802" y="3763848"/>
            <a:ext cx="712500" cy="357433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/>
          <p:nvPr/>
        </p:nvCxnSpPr>
        <p:spPr>
          <a:xfrm rot="10800000">
            <a:off x="7015942" y="4428376"/>
            <a:ext cx="1144314" cy="545777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 rot="5400000" flipH="1" flipV="1">
            <a:off x="5621664" y="5395335"/>
            <a:ext cx="571906" cy="389851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 rot="10800000" flipV="1">
            <a:off x="5871704" y="1854926"/>
            <a:ext cx="853293" cy="78025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/>
          <p:cNvCxnSpPr/>
          <p:nvPr/>
        </p:nvCxnSpPr>
        <p:spPr>
          <a:xfrm rot="10800000" flipV="1">
            <a:off x="7410164" y="2805136"/>
            <a:ext cx="1500185" cy="101704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8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2 – Exercise 2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163" y="2585259"/>
            <a:ext cx="4841790" cy="2781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690" y="1790146"/>
            <a:ext cx="2524558" cy="610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94" y="3160661"/>
            <a:ext cx="3108354" cy="12765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6781" y="5848096"/>
            <a:ext cx="2690553" cy="7286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991" y="5448869"/>
            <a:ext cx="3020378" cy="8660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10" y="5620091"/>
            <a:ext cx="3457921" cy="756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4349" y="4347762"/>
            <a:ext cx="3602269" cy="8128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205" y="1772392"/>
            <a:ext cx="3326413" cy="1648869"/>
          </a:xfrm>
          <a:prstGeom prst="rect">
            <a:avLst/>
          </a:prstGeom>
        </p:spPr>
      </p:pic>
      <p:cxnSp>
        <p:nvCxnSpPr>
          <p:cNvPr id="12" name="Curved Connector 11"/>
          <p:cNvCxnSpPr/>
          <p:nvPr/>
        </p:nvCxnSpPr>
        <p:spPr>
          <a:xfrm rot="10800000" flipV="1">
            <a:off x="7666912" y="1836939"/>
            <a:ext cx="853293" cy="780250"/>
          </a:xfrm>
          <a:prstGeom prst="curvedConnector3">
            <a:avLst>
              <a:gd name="adj1" fmla="val 10065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/>
          <p:cNvCxnSpPr/>
          <p:nvPr/>
        </p:nvCxnSpPr>
        <p:spPr>
          <a:xfrm rot="10800000">
            <a:off x="7905404" y="4209758"/>
            <a:ext cx="507076" cy="412118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 rot="10800000">
            <a:off x="7647199" y="5102809"/>
            <a:ext cx="553192" cy="478035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/>
          <p:nvPr/>
        </p:nvCxnSpPr>
        <p:spPr>
          <a:xfrm rot="16200000" flipV="1">
            <a:off x="5526789" y="5422481"/>
            <a:ext cx="860245" cy="45029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 flipV="1">
            <a:off x="1737185" y="5017593"/>
            <a:ext cx="2076981" cy="602499"/>
          </a:xfrm>
          <a:prstGeom prst="curvedConnector3">
            <a:avLst>
              <a:gd name="adj1" fmla="val -5232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/>
          <p:nvPr/>
        </p:nvCxnSpPr>
        <p:spPr>
          <a:xfrm>
            <a:off x="3092335" y="3657600"/>
            <a:ext cx="2069869" cy="467204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/>
          <p:cNvCxnSpPr/>
          <p:nvPr/>
        </p:nvCxnSpPr>
        <p:spPr>
          <a:xfrm>
            <a:off x="2535382" y="3341716"/>
            <a:ext cx="2292683" cy="216672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/>
          <p:nvPr/>
        </p:nvCxnSpPr>
        <p:spPr>
          <a:xfrm>
            <a:off x="4292011" y="2095586"/>
            <a:ext cx="870193" cy="735870"/>
          </a:xfrm>
          <a:prstGeom prst="curved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30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2 – Exercise 3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649855"/>
            <a:ext cx="65436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3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Pattern 2 – Exercise 5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970" y="1995053"/>
            <a:ext cx="7306296" cy="382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48</Words>
  <Application>Microsoft Office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 Light</vt:lpstr>
      <vt:lpstr>Arial</vt:lpstr>
      <vt:lpstr>Calibri</vt:lpstr>
      <vt:lpstr>Calibri Light</vt:lpstr>
      <vt:lpstr>Office Theme</vt:lpstr>
      <vt:lpstr>Design Pattern</vt:lpstr>
      <vt:lpstr>Design Pattern 1 - Exercise 2 Answer</vt:lpstr>
      <vt:lpstr>Design Pattern 1 –Exercise 4 Answer</vt:lpstr>
      <vt:lpstr>Design Pattern 1 – Exercise 5 Answer</vt:lpstr>
      <vt:lpstr>Design Pattern 2 – Exercise 2 Answer</vt:lpstr>
      <vt:lpstr>Design Pattern 2 – Exercise 3 Answer</vt:lpstr>
      <vt:lpstr>Design Pattern 2 – Exercise 5 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</dc:title>
  <dc:creator>Soon Phei Tin</dc:creator>
  <cp:lastModifiedBy>Soon Phei Tin</cp:lastModifiedBy>
  <cp:revision>10</cp:revision>
  <dcterms:created xsi:type="dcterms:W3CDTF">2025-03-21T02:32:57Z</dcterms:created>
  <dcterms:modified xsi:type="dcterms:W3CDTF">2025-03-21T04:39:06Z</dcterms:modified>
</cp:coreProperties>
</file>