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79EC008-607E-469D-AFF0-08BFA35BBE0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B3711-9B66-A112-708C-F6C14698A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E64E69-ADA9-D69A-855E-85C999A68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99792A-A0AC-9109-1812-69F152AF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C02B-4E59-424B-8512-74F6BBF2C3F8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68F56-B453-0418-87A4-C0224F22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C7089-5898-EFED-F1ED-32552D34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EC8A-6E31-4ED8-8B23-24688A696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22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733C4-72B4-9060-B40D-EB022807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E4C011-7FF2-A315-D29A-46C21BCDC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A71E19-9D61-2634-C355-980650A9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C02B-4E59-424B-8512-74F6BBF2C3F8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EB4AC3-FE6B-D1CC-D5C3-AC838BAF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81F54-CA80-2595-573C-5C20D728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EC8A-6E31-4ED8-8B23-24688A696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54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72BC37-6EBF-5C82-CE38-1A9DCB784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4D8472-0F2C-FEC9-8DC9-F1570F03D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28AE0-C28C-18BF-6B9B-8D197EEC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C02B-4E59-424B-8512-74F6BBF2C3F8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1200F-9B22-5E82-6651-7FEAAE3F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97EE3-2EAB-49C4-A968-724BB118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EC8A-6E31-4ED8-8B23-24688A696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4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11FAE-E711-2C67-2368-DE9E4214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814B6-E3F9-236D-ABD2-9C3CBF6C3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F1611-706B-1948-AA6F-E3303AF5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C02B-4E59-424B-8512-74F6BBF2C3F8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CEC3B-D915-C3BB-4029-78E0F950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6796B-C120-FF4E-47B3-4AE93A30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EC8A-6E31-4ED8-8B23-24688A696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0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0A2DC-1A99-3828-13A3-87B75CAA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CE4D43-1DD0-3AE8-4861-1DD791C02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6AAAB-FE4D-B737-D6EB-974DEB7F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C02B-4E59-424B-8512-74F6BBF2C3F8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1A2A4-CF80-C0DA-189C-31584978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81E619-4488-8095-3163-6E4355AD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EC8A-6E31-4ED8-8B23-24688A696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9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38384-8B02-D422-E5DC-C7EAE9D5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F296C-2787-E35F-0720-B5D15B1EC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2259D0-3CE0-86AA-3FE5-760E79384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758623-5468-CFFC-3B0E-20073998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C02B-4E59-424B-8512-74F6BBF2C3F8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21EF58-C7EB-3FB8-4021-54013578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9367D9-372B-297D-CEFA-DE3D5D8A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EC8A-6E31-4ED8-8B23-24688A696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54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74F2A-23AE-144F-6D67-D2ADDBA2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6E9A02-B6CA-8B35-4113-99568248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6C596C-963F-AC08-564C-079A765CB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0DDDFB-07AB-B93E-A8C3-1A67C51D1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074380-ED9E-B859-353A-1EA9188B8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5AA7D0-539A-FA52-443E-12C7F09B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C02B-4E59-424B-8512-74F6BBF2C3F8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F009FE-5BF8-DC06-BE25-92FF2BB3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F3316F-0BDF-BC48-F214-AD52B2C6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EC8A-6E31-4ED8-8B23-24688A696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55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89FCE-2E04-9C37-60A7-D80C0CF0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B61BB6-3341-392E-B71A-8A8CCBB8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C02B-4E59-424B-8512-74F6BBF2C3F8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A91EC6-F064-D096-8755-1F1F617F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6E6732-BB63-DA3C-5144-2A5594EE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EC8A-6E31-4ED8-8B23-24688A696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58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6B18B3-F246-D78D-240D-6CF98E2F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C02B-4E59-424B-8512-74F6BBF2C3F8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F36BA7-EC85-FA58-AE41-A18DB1E2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4C61F-E37F-D159-BD04-82728604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EC8A-6E31-4ED8-8B23-24688A696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5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99E67-724E-4E0C-E3A6-D14161BF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12226-036D-44A9-AD47-7816B1E1A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4096F3-132E-DD01-D865-8AF90DDE2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B74C98-583B-86F7-EF94-D5A88ACE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C02B-4E59-424B-8512-74F6BBF2C3F8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1A86FA-FF6F-83F4-684B-31E272D2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6EF75-BD62-7425-B84B-ECBE4EB3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EC8A-6E31-4ED8-8B23-24688A696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57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3E46D-0C23-7A28-2D7D-C8C1CD6FA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8A3B4B-AA1F-6C17-3AF9-D54F140D3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638FDD-F814-5F4D-D7B2-C0A75CF8C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69D7C6-FFE4-824A-BCE3-DBD4E572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C02B-4E59-424B-8512-74F6BBF2C3F8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13EC0-F640-7F20-DBF8-999B0220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16638A-5002-B0FF-FFCE-32147689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EC8A-6E31-4ED8-8B23-24688A696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47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AC54C3-8D8F-EB7E-B081-1870434C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10753A-410D-1BA0-1081-040492B6B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02267-B587-42F2-1716-B1183EE1B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C02B-4E59-424B-8512-74F6BBF2C3F8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205DA-5C94-9DE4-B64B-3347C059E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467288-78C1-0A19-C543-7DAD72960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2EC8A-6E31-4ED8-8B23-24688A696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3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carla-simulator/carla/discussions/566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rla-simulator/carla/issues/492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57EEB-01C1-BB3C-A349-A4B90D4F4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833" y="343430"/>
            <a:ext cx="11726333" cy="2387600"/>
          </a:xfrm>
        </p:spPr>
        <p:txBody>
          <a:bodyPr/>
          <a:lstStyle/>
          <a:p>
            <a:r>
              <a:rPr lang="zh-CN" altLang="en-US" dirty="0"/>
              <a:t>主流</a:t>
            </a:r>
            <a:r>
              <a:rPr lang="zh-CN" altLang="en-US" b="1" u="sng" dirty="0"/>
              <a:t>全栈模拟仿真工具</a:t>
            </a:r>
            <a:r>
              <a:rPr lang="zh-CN" altLang="en-US" dirty="0"/>
              <a:t>的纵向对比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5F698-E17D-FBF2-4A8A-BF16C19C8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主要基于</a:t>
            </a:r>
            <a:r>
              <a:rPr lang="en-US" altLang="zh-CN" dirty="0"/>
              <a:t>VR</a:t>
            </a:r>
            <a:r>
              <a:rPr lang="zh-CN" altLang="en-US" dirty="0"/>
              <a:t>功能的实现</a:t>
            </a:r>
          </a:p>
        </p:txBody>
      </p:sp>
    </p:spTree>
    <p:extLst>
      <p:ext uri="{BB962C8B-B14F-4D97-AF65-F5344CB8AC3E}">
        <p14:creationId xmlns:p14="http://schemas.microsoft.com/office/powerpoint/2010/main" val="284241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8F5DA-F36D-891D-CBDB-E8C2D67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64977-BFD0-5FB9-C4E2-5D9DC92DA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606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                        Oculus               </a:t>
            </a:r>
            <a:r>
              <a:rPr lang="en-US" altLang="zh-CN" sz="1800" dirty="0" err="1"/>
              <a:t>OpenVR</a:t>
            </a:r>
            <a:r>
              <a:rPr lang="en-US" altLang="zh-CN" sz="1800" dirty="0"/>
              <a:t>               HTC </a:t>
            </a:r>
            <a:r>
              <a:rPr lang="en-US" altLang="zh-CN" sz="1800" dirty="0" err="1"/>
              <a:t>Vive</a:t>
            </a:r>
            <a:r>
              <a:rPr lang="en-US" altLang="zh-CN" sz="1800" dirty="0"/>
              <a:t>              </a:t>
            </a:r>
            <a:r>
              <a:rPr lang="en-US" altLang="zh-CN" sz="1800" dirty="0" err="1"/>
              <a:t>StreamVR</a:t>
            </a:r>
            <a:r>
              <a:rPr lang="en-US" altLang="zh-CN" sz="1800" dirty="0"/>
              <a:t>                            </a:t>
            </a:r>
            <a:r>
              <a:rPr lang="zh-CN" altLang="en-US" sz="1800" dirty="0"/>
              <a:t>支持引擎</a:t>
            </a:r>
          </a:p>
          <a:p>
            <a:pPr marL="0" indent="0">
              <a:buNone/>
            </a:pPr>
            <a:r>
              <a:rPr lang="en-US" altLang="zh-CN" sz="1800" dirty="0" err="1"/>
              <a:t>AirSim</a:t>
            </a:r>
            <a:r>
              <a:rPr lang="en-US" altLang="zh-CN" sz="1800" dirty="0"/>
              <a:t>                 ✔                          ✔                        ✔                          </a:t>
            </a:r>
            <a:r>
              <a:rPr lang="zh-CN" altLang="en-US" sz="1800" dirty="0"/>
              <a:t>✔                           </a:t>
            </a:r>
            <a:r>
              <a:rPr lang="en-US" altLang="zh-CN" sz="1800" dirty="0"/>
              <a:t>Unity</a:t>
            </a:r>
            <a:r>
              <a:rPr lang="zh-CN" altLang="en-US" sz="1800" dirty="0"/>
              <a:t>，</a:t>
            </a:r>
            <a:r>
              <a:rPr lang="en-US" altLang="zh-CN" sz="1800" dirty="0"/>
              <a:t>Unreal Engine</a:t>
            </a:r>
          </a:p>
          <a:p>
            <a:pPr marL="0" indent="0">
              <a:buNone/>
            </a:pPr>
            <a:r>
              <a:rPr lang="en-US" altLang="zh-CN" sz="1800" dirty="0"/>
              <a:t>CARLA                ✔                         </a:t>
            </a:r>
            <a:r>
              <a:rPr lang="zh-CN" altLang="en-US" sz="1800" dirty="0"/>
              <a:t>❌                      ❌                         ✔                           </a:t>
            </a:r>
            <a:r>
              <a:rPr lang="en-US" altLang="zh-CN" sz="1800" dirty="0"/>
              <a:t>Unreal Engine</a:t>
            </a:r>
          </a:p>
          <a:p>
            <a:pPr marL="0" indent="0">
              <a:buNone/>
            </a:pPr>
            <a:r>
              <a:rPr lang="en-US" altLang="zh-CN" sz="1800" dirty="0"/>
              <a:t>Apollo               </a:t>
            </a:r>
            <a:r>
              <a:rPr lang="zh-CN" altLang="en-US" sz="1800" dirty="0"/>
              <a:t>❌                        ❌                       ❌                        ❌                         </a:t>
            </a:r>
            <a:r>
              <a:rPr lang="en-US" altLang="zh-CN" sz="1800" dirty="0"/>
              <a:t>Unity</a:t>
            </a:r>
          </a:p>
          <a:p>
            <a:pPr marL="0" indent="0">
              <a:buNone/>
            </a:pPr>
            <a:r>
              <a:rPr lang="en-US" altLang="zh-CN" sz="1800" dirty="0"/>
              <a:t>LGSVL                ✔(not sure)           </a:t>
            </a:r>
            <a:r>
              <a:rPr lang="zh-CN" altLang="en-US" sz="1800" dirty="0"/>
              <a:t>❌                      ❌                         ✔</a:t>
            </a:r>
            <a:r>
              <a:rPr lang="en-US" altLang="zh-CN" sz="1800" dirty="0"/>
              <a:t>(not sure)           Unity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部分软件的一些项目我给予了“❌”，</a:t>
            </a:r>
            <a:r>
              <a:rPr lang="zh-CN" altLang="en-US" sz="1800" b="1" dirty="0">
                <a:solidFill>
                  <a:srgbClr val="FF0000"/>
                </a:solidFill>
              </a:rPr>
              <a:t>并不是意味着完全否定</a:t>
            </a:r>
            <a:r>
              <a:rPr lang="zh-CN" altLang="en-US" sz="1800" dirty="0"/>
              <a:t>，而是有以下情况：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1.</a:t>
            </a:r>
            <a:r>
              <a:rPr lang="zh-CN" altLang="en-US" sz="1800" dirty="0"/>
              <a:t>开发者的</a:t>
            </a:r>
            <a:r>
              <a:rPr lang="en-US" altLang="zh-CN" sz="1800" dirty="0"/>
              <a:t>document</a:t>
            </a:r>
            <a:r>
              <a:rPr lang="zh-CN" altLang="en-US" sz="1800" dirty="0"/>
              <a:t>缺少对这些项目的叙述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2.</a:t>
            </a:r>
            <a:r>
              <a:rPr lang="zh-CN" altLang="en-US" sz="1800" dirty="0"/>
              <a:t>仍处于实验</a:t>
            </a:r>
            <a:r>
              <a:rPr lang="en-US" altLang="zh-CN" sz="1800" dirty="0"/>
              <a:t>(experimental)</a:t>
            </a:r>
            <a:r>
              <a:rPr lang="zh-CN" altLang="en-US" sz="1800" dirty="0"/>
              <a:t>阶段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3.</a:t>
            </a:r>
            <a:r>
              <a:rPr lang="zh-CN" altLang="en-US" sz="1800" dirty="0"/>
              <a:t>不稳定容易崩溃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4.</a:t>
            </a:r>
            <a:r>
              <a:rPr lang="zh-CN" altLang="en-US" sz="1800" dirty="0"/>
              <a:t>鲜有用户使用和反馈</a:t>
            </a:r>
          </a:p>
        </p:txBody>
      </p:sp>
    </p:spTree>
    <p:extLst>
      <p:ext uri="{BB962C8B-B14F-4D97-AF65-F5344CB8AC3E}">
        <p14:creationId xmlns:p14="http://schemas.microsoft.com/office/powerpoint/2010/main" val="169468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DC1DA-0F68-1AD1-3EBD-8F8E80C2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AirSim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CA42D-C083-9FD8-BD7A-160A9D0C3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Unreal Engine (</a:t>
            </a:r>
            <a:r>
              <a:rPr lang="zh-CN" altLang="en-US" dirty="0"/>
              <a:t>需要</a:t>
            </a:r>
            <a:r>
              <a:rPr lang="en-US" altLang="zh-CN" dirty="0"/>
              <a:t>Epic</a:t>
            </a:r>
            <a:r>
              <a:rPr lang="zh-CN" altLang="en-US" dirty="0"/>
              <a:t>账号，但免费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Visual Studio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安装只能通过预编译二进制文件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4752B5-5887-17F9-87A3-6A873D904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31851"/>
            <a:ext cx="6601746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5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58587-8472-B54D-5CE8-9BAD5FAF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AirSim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D59FCC-C91F-4BAE-6389-F9816FEAC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尽管</a:t>
            </a:r>
            <a:r>
              <a:rPr lang="en-US" altLang="zh-CN" dirty="0" err="1"/>
              <a:t>AirSim</a:t>
            </a:r>
            <a:r>
              <a:rPr lang="zh-CN" altLang="en-US" dirty="0"/>
              <a:t>支持各路</a:t>
            </a:r>
            <a:r>
              <a:rPr lang="en-US" altLang="zh-CN" dirty="0"/>
              <a:t>VR</a:t>
            </a:r>
            <a:r>
              <a:rPr lang="zh-CN" altLang="en-US" dirty="0"/>
              <a:t>和第三方，但：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在往年的各个历史版本中都有报错和崩溃，这涉及到资源的导入报错，</a:t>
            </a:r>
            <a:r>
              <a:rPr lang="en-US" altLang="zh-CN" dirty="0"/>
              <a:t>SDL</a:t>
            </a:r>
            <a:r>
              <a:rPr lang="zh-CN" altLang="en-US" dirty="0"/>
              <a:t>的初始化错误，虚幻引擎导入模型时崩溃，用例导入报错，</a:t>
            </a:r>
            <a:r>
              <a:rPr lang="en-US" altLang="zh-CN" dirty="0"/>
              <a:t>HTC VIVE</a:t>
            </a:r>
            <a:r>
              <a:rPr lang="zh-CN" altLang="en-US" dirty="0"/>
              <a:t>设备连接后进行模拟时崩溃，天气设置报错，图像收集报错</a:t>
            </a:r>
            <a:r>
              <a:rPr lang="en-US" altLang="zh-CN" dirty="0"/>
              <a:t>(camera)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VR</a:t>
            </a:r>
            <a:r>
              <a:rPr lang="zh-CN" altLang="en-US" dirty="0"/>
              <a:t>运行的环境需要额外配置</a:t>
            </a:r>
            <a:r>
              <a:rPr lang="en-US" altLang="zh-CN" dirty="0"/>
              <a:t>(</a:t>
            </a:r>
            <a:r>
              <a:rPr lang="zh-CN" altLang="en-US" dirty="0"/>
              <a:t>尽管应该不是很复杂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AirSim</a:t>
            </a:r>
            <a:r>
              <a:rPr lang="zh-CN" altLang="en-US" dirty="0"/>
              <a:t>对版本的兼容性比较糟糕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409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0B4A1-F804-9CF8-8800-DC6761A2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ABD4C-7FA4-D224-E107-3AE683674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Unreal Engine</a:t>
            </a:r>
          </a:p>
          <a:p>
            <a:r>
              <a:rPr lang="en-US" altLang="zh-CN" dirty="0"/>
              <a:t>Git</a:t>
            </a:r>
          </a:p>
          <a:p>
            <a:r>
              <a:rPr lang="zh-CN" altLang="en-US" dirty="0"/>
              <a:t>有开源的</a:t>
            </a:r>
            <a:r>
              <a:rPr lang="en-US" altLang="zh-CN" dirty="0"/>
              <a:t>Assets</a:t>
            </a:r>
          </a:p>
          <a:p>
            <a:pPr marL="0" indent="0">
              <a:buNone/>
            </a:pPr>
            <a:r>
              <a:rPr lang="en-US" altLang="zh-CN" dirty="0"/>
              <a:t>CARLA</a:t>
            </a:r>
            <a:r>
              <a:rPr lang="zh-CN" altLang="en-US" dirty="0"/>
              <a:t>有用户总结的</a:t>
            </a:r>
            <a:r>
              <a:rPr lang="en-US" altLang="zh-CN" dirty="0"/>
              <a:t>VR</a:t>
            </a:r>
            <a:r>
              <a:rPr lang="zh-CN" altLang="en-US" dirty="0"/>
              <a:t>添加教程 </a:t>
            </a:r>
            <a:r>
              <a:rPr lang="en-US" altLang="zh-CN" dirty="0"/>
              <a:t>#5667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https://github.com/carla-simulator/carla/discussions/5667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B3790E-79DE-4666-74C2-A63091D56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47960"/>
            <a:ext cx="6529671" cy="176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7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F4966-0871-8D87-25CB-9AE3654D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284A3-54D7-3FE6-13E9-7AAFA1DD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有用户反映在自动驾驶室，</a:t>
            </a:r>
            <a:r>
              <a:rPr lang="en-US" altLang="zh-CN" dirty="0"/>
              <a:t>VR</a:t>
            </a:r>
            <a:r>
              <a:rPr lang="zh-CN" altLang="en-US" dirty="0"/>
              <a:t>在</a:t>
            </a:r>
            <a:r>
              <a:rPr lang="en-US" altLang="zh-CN" dirty="0"/>
              <a:t>UE</a:t>
            </a:r>
            <a:r>
              <a:rPr lang="zh-CN" altLang="en-US" dirty="0"/>
              <a:t>车内第一人称模拟时抖动严重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https://github.com/carla-simulator/carla/issues/4928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Unity</a:t>
            </a:r>
            <a:r>
              <a:rPr lang="zh-CN" altLang="en-US" dirty="0"/>
              <a:t>中也有崩溃情况（未解决）</a:t>
            </a:r>
          </a:p>
        </p:txBody>
      </p:sp>
    </p:spTree>
    <p:extLst>
      <p:ext uri="{BB962C8B-B14F-4D97-AF65-F5344CB8AC3E}">
        <p14:creationId xmlns:p14="http://schemas.microsoft.com/office/powerpoint/2010/main" val="210315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8CB01-2D0E-1D95-6F36-42BA7E106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Baidu Apollo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E2838-45A9-F6FE-730A-5EBA7100E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Github</a:t>
            </a:r>
            <a:r>
              <a:rPr lang="zh-CN" altLang="en-US" dirty="0"/>
              <a:t>的文档和代码中没有任何</a:t>
            </a:r>
            <a:r>
              <a:rPr lang="en-US" altLang="zh-CN" dirty="0"/>
              <a:t>VR</a:t>
            </a:r>
            <a:r>
              <a:rPr lang="zh-CN" altLang="en-US" dirty="0"/>
              <a:t>的相关内容的解释，也没有用户使用</a:t>
            </a:r>
            <a:r>
              <a:rPr lang="en-US" altLang="zh-CN" dirty="0"/>
              <a:t>VR</a:t>
            </a:r>
            <a:r>
              <a:rPr lang="zh-CN" altLang="en-US" dirty="0"/>
              <a:t>的反馈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（可能反馈并不在</a:t>
            </a:r>
            <a:r>
              <a:rPr lang="en-US" altLang="zh-CN" dirty="0" err="1"/>
              <a:t>github</a:t>
            </a:r>
            <a:r>
              <a:rPr lang="zh-CN" altLang="en-US" dirty="0"/>
              <a:t>上上传？）</a:t>
            </a:r>
          </a:p>
        </p:txBody>
      </p:sp>
    </p:spTree>
    <p:extLst>
      <p:ext uri="{BB962C8B-B14F-4D97-AF65-F5344CB8AC3E}">
        <p14:creationId xmlns:p14="http://schemas.microsoft.com/office/powerpoint/2010/main" val="74025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4F5B7-F34B-F55D-5946-D1FAA91E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LGSVL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18916-2617-68C1-6251-71AFDFF93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LGSVL</a:t>
            </a:r>
            <a:r>
              <a:rPr lang="zh-CN" altLang="en-US" dirty="0"/>
              <a:t>可以使用</a:t>
            </a:r>
            <a:r>
              <a:rPr lang="en-US" altLang="zh-CN" dirty="0"/>
              <a:t>Unity</a:t>
            </a:r>
            <a:r>
              <a:rPr lang="zh-CN" altLang="en-US" dirty="0"/>
              <a:t>开发</a:t>
            </a:r>
            <a:endParaRPr lang="en-US" altLang="zh-CN" dirty="0"/>
          </a:p>
          <a:p>
            <a:r>
              <a:rPr lang="zh-CN" altLang="en-US" dirty="0"/>
              <a:t>但是没有使用</a:t>
            </a:r>
            <a:r>
              <a:rPr lang="en-US" altLang="zh-CN" dirty="0"/>
              <a:t>HTC VIVE</a:t>
            </a:r>
            <a:r>
              <a:rPr lang="zh-CN" altLang="en-US" dirty="0"/>
              <a:t>设备的相关先例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Unity</a:t>
            </a:r>
            <a:r>
              <a:rPr lang="zh-CN" altLang="en-US" dirty="0"/>
              <a:t>场景下使用</a:t>
            </a:r>
            <a:r>
              <a:rPr lang="en-US" altLang="zh-CN" dirty="0"/>
              <a:t>Oculus</a:t>
            </a:r>
            <a:r>
              <a:rPr lang="zh-CN" altLang="en-US" dirty="0"/>
              <a:t>设备时有</a:t>
            </a:r>
            <a:r>
              <a:rPr lang="en-US" altLang="zh-CN" dirty="0"/>
              <a:t>Oculus SDK</a:t>
            </a:r>
            <a:r>
              <a:rPr lang="zh-CN" altLang="en-US" dirty="0"/>
              <a:t>的缺陷导致无法显示场景</a:t>
            </a:r>
          </a:p>
        </p:txBody>
      </p:sp>
    </p:spTree>
    <p:extLst>
      <p:ext uri="{BB962C8B-B14F-4D97-AF65-F5344CB8AC3E}">
        <p14:creationId xmlns:p14="http://schemas.microsoft.com/office/powerpoint/2010/main" val="79631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375</Words>
  <Application>Microsoft Office PowerPoint</Application>
  <PresentationFormat>宽屏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主流全栈模拟仿真工具的纵向对比</vt:lpstr>
      <vt:lpstr>PowerPoint 演示文稿</vt:lpstr>
      <vt:lpstr>AirSim</vt:lpstr>
      <vt:lpstr>AirSim</vt:lpstr>
      <vt:lpstr>CARLA</vt:lpstr>
      <vt:lpstr>CARLA</vt:lpstr>
      <vt:lpstr>Baidu Apollo</vt:lpstr>
      <vt:lpstr>LGSVL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主流全栈模拟仿真工具的纵向对比</dc:title>
  <dc:creator>1799470570@qq.com</dc:creator>
  <cp:lastModifiedBy>1799470570@qq.com</cp:lastModifiedBy>
  <cp:revision>1</cp:revision>
  <dcterms:created xsi:type="dcterms:W3CDTF">2023-07-17T06:23:19Z</dcterms:created>
  <dcterms:modified xsi:type="dcterms:W3CDTF">2023-07-17T07:38:28Z</dcterms:modified>
</cp:coreProperties>
</file>