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3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4.xml" ContentType="application/vnd.ms-office.webextensio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webextensions/webextension5.xml" ContentType="application/vnd.ms-office.webextension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webextensions/webextension6.xml" ContentType="application/vnd.ms-office.webextension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webextensions/webextension7.xml" ContentType="application/vnd.ms-office.webextension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webextensions/webextension8.xml" ContentType="application/vnd.ms-office.webextension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95" r:id="rId8"/>
    <p:sldId id="296" r:id="rId9"/>
    <p:sldId id="297" r:id="rId10"/>
    <p:sldId id="291" r:id="rId11"/>
    <p:sldId id="292" r:id="rId12"/>
    <p:sldId id="298" r:id="rId13"/>
    <p:sldId id="299" r:id="rId14"/>
    <p:sldId id="278" r:id="rId15"/>
    <p:sldId id="280" r:id="rId16"/>
    <p:sldId id="303" r:id="rId17"/>
    <p:sldId id="304" r:id="rId18"/>
    <p:sldId id="305" r:id="rId19"/>
    <p:sldId id="306" r:id="rId20"/>
    <p:sldId id="307" r:id="rId21"/>
    <p:sldId id="283" r:id="rId22"/>
    <p:sldId id="308" r:id="rId23"/>
    <p:sldId id="309" r:id="rId24"/>
    <p:sldId id="312" r:id="rId25"/>
    <p:sldId id="313" r:id="rId26"/>
    <p:sldId id="314" r:id="rId27"/>
    <p:sldId id="315" r:id="rId28"/>
    <p:sldId id="285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3333FF"/>
    <a:srgbClr val="FF9966"/>
    <a:srgbClr val="0099CC"/>
    <a:srgbClr val="CCCCFF"/>
    <a:srgbClr val="00CC99"/>
    <a:srgbClr val="FFFF66"/>
    <a:srgbClr val="92D050"/>
    <a:srgbClr val="5D7373"/>
    <a:srgbClr val="FFC7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84" autoAdjust="0"/>
    <p:restoredTop sz="91897" autoAdjust="0"/>
  </p:normalViewPr>
  <p:slideViewPr>
    <p:cSldViewPr snapToGrid="0">
      <p:cViewPr varScale="1">
        <p:scale>
          <a:sx n="59" d="100"/>
          <a:sy n="59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95202-0B08-4A68-9B74-D25E22DBB206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FDC02-D2BB-45A6-A19B-7C177A27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89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FDC02-D2BB-45A6-A19B-7C177A2701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1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E66FA-E0A0-02D4-3AFD-6AA24EE81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05D896-725F-776F-B0D8-5FEBD9E3B0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B42AF4-DF2C-680E-1D76-FD2F01496F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C694B-CC5E-82C2-3CBD-479000796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FDC02-D2BB-45A6-A19B-7C177A2701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47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CAD79-F8C4-BCEC-96C3-DA9BCAB66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E62682-40BF-558F-32A8-DCD901DCA5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E78516-687B-419B-4EDE-E7D81731B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3C59F-8B86-183F-2EA5-6016DF61C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FDC02-D2BB-45A6-A19B-7C177A2701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54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66C5A-4B15-3FB9-6E9C-466A41D61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1F3B3-F239-9614-62A6-70A8C8BE90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13874-6D62-0B18-8C00-52B7C2015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F9387-33D8-94ED-3543-439B2EE205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FDC02-D2BB-45A6-A19B-7C177A27017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21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1895F-F2AB-38FE-1CBD-F137B0980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B9F13-AA1E-C4F3-C00A-492FAD68E9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CB8066-A9CA-87C1-8856-460FEA9DD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ABBF1-6F71-F380-500A-73D48157B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FDC02-D2BB-45A6-A19B-7C177A2701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FDC02-D2BB-45A6-A19B-7C177A2701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59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C44E0-9EFF-BB4C-8596-21643B980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654FF9-21F3-E9B1-01C4-0A70D3B1B2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9679D7-ECD9-B91E-41BD-2D5F0A92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B29B3-A54F-51D1-994E-BD070C6F3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FDC02-D2BB-45A6-A19B-7C177A2701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1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8841A-ED8B-361A-E858-B3F24FB4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5A78C-1D02-3B8B-F45A-7C648BDE95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4034AE-2FA5-E70B-2807-FDB72AEDC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F94F-A46D-F59F-0BDB-61B80D792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FDC02-D2BB-45A6-A19B-7C177A2701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84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923EE-433A-5A7C-37BA-DB5B8FFA6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5EF6F5-FF08-887A-2D26-A79D17EA5D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D89535-E6C6-D4AB-3006-198CB6642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A3356-A7F4-5AD0-D03C-C2FADDCE9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FDC02-D2BB-45A6-A19B-7C177A2701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57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739CF-72C2-D8DE-2A68-F8CA43AE3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75DAC6-7962-618D-3843-DD8CB1F26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D8D384-C5BC-E941-077B-0087E1877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67E1D-AF51-9DF7-46E3-FDD3A3C9E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FDC02-D2BB-45A6-A19B-7C177A2701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9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FDC02-D2BB-45A6-A19B-7C177A2701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15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030A0-6CD4-3C92-B28A-27B6BCA1E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A50B46-A072-E6D2-88BA-B046FC6C12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2F021F-E52D-C1F8-2E46-851C8C957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98A2C-B682-383B-134F-84F02302B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FDC02-D2BB-45A6-A19B-7C177A2701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35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0EACD-C85F-E839-9632-DC9F65F55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CD160C-5FC4-ED08-D449-C5B471CD9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F5393D-DA83-16D1-FCEE-ECF74F0CE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DD38E0-D173-CED0-9D17-6B2DBFA38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5FDC02-D2BB-45A6-A19B-7C177A2701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3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08F5D-58A4-1932-9A2C-B33E3FE68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8F71B-83F6-9943-CE20-2EF803338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92998-3094-581D-8B98-78C79545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CF4F-807D-4F07-A8E7-1674421D73E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BC206-73E1-8A55-732D-8F518635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9184C-08A9-C326-17B0-477E0BA70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DB0-881B-4FB8-AF28-8995BE8B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57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770F-3E64-A310-B95C-6F4788B3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B098B-A780-C773-AD33-E53A258E7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427B8-5E86-8384-4859-1BE4CC3D5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CF4F-807D-4F07-A8E7-1674421D73E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D4289-C0EB-FB25-0A8B-1A453D30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5B0D9-754E-EE36-2AC0-F77D692B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DB0-881B-4FB8-AF28-8995BE8B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02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BFF08-7283-0B07-9000-934159962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579EB-76ED-B430-343E-982B18077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C8E6-6778-21E4-1A92-64C3224B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CF4F-807D-4F07-A8E7-1674421D73E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6321D-64E3-1A01-CD86-F9CF0902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A614E-EC42-023E-D282-36F17714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DB0-881B-4FB8-AF28-8995BE8B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31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E852-0602-3C02-C6CB-1BECA7C8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43160-0B5A-5BA1-9839-0F7B401BC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A4AE-1CBD-A429-1AC9-B6365D6C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CF4F-807D-4F07-A8E7-1674421D73E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C991C-7491-8136-3368-3D8A38F00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B0F99-006E-076E-8DE2-79D4C940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DB0-881B-4FB8-AF28-8995BE8B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68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8DC5-5D00-C8C3-0DEA-8C0D736D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9A15-AFB2-6C24-1BD8-EB50716C7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7F8B9-C7D3-DB28-EED0-E558414D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CF4F-807D-4F07-A8E7-1674421D73E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B72B8-6ED4-45D0-0FFB-3E97628B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B2E0-6160-A534-E93F-450B8157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DB0-881B-4FB8-AF28-8995BE8B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50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9FDD-B30A-1184-1CF6-E1E44C22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04E6-CE10-427D-3ABA-FE0AD90FC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FC284-2F41-F352-433F-785A93BFB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9D6B6-69A5-260A-CDE1-68407B45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CF4F-807D-4F07-A8E7-1674421D73E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E6374-7B5D-D652-1E27-F0D44177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853C2-5069-F945-B43C-73650263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DB0-881B-4FB8-AF28-8995BE8B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85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018D-B8BB-43DF-7D67-94701D5B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472EC-7A14-7CA2-C5AE-8BAABDBEC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8A19D-C063-D8E7-56F2-F7D796965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D395D-D4D0-3333-1D60-648F19FDD0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1DFF3F-3DE6-93F2-68DA-58CFB3147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D1118-FE3B-41DD-6EE9-190686E9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CF4F-807D-4F07-A8E7-1674421D73E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1FDDA9-505E-38CE-320D-549352A4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8173C-A71B-8AF2-C44C-590536A1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DB0-881B-4FB8-AF28-8995BE8B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9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1FB1-B464-4BF7-89DC-68139977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9417D-BFC7-A373-B54B-35474374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CF4F-807D-4F07-A8E7-1674421D73E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73FD6-7838-241A-9FEC-5D1132ECD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C44B6-A840-93E6-9CB1-A57212ED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DB0-881B-4FB8-AF28-8995BE8B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49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5551D-6CD7-6009-9BF7-D05C63D0E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CF4F-807D-4F07-A8E7-1674421D73E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F4554-2CC6-405F-7C0D-8A018AE8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0665E-7049-D4CC-F7E7-1720287B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DB0-881B-4FB8-AF28-8995BE8B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4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09FC-E3F2-7E1D-B830-3528DEC6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0DC6F-2017-B852-19CE-641A509A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2F6AA-B20B-04D2-0EB8-6D060BD67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5CDCC-7664-C2EE-2091-F48A4384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CF4F-807D-4F07-A8E7-1674421D73E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6BEF-797B-920F-1A66-C2EFAA17B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F6BA1-A0A7-19B6-91E1-4EF71AC9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DB0-881B-4FB8-AF28-8995BE8B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7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3B42-083C-9A03-9537-E5BC73C19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A84A7-4F09-DF2B-6B23-4ED967699F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9192F-CC72-1163-4487-93198DF55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C1DFE-64C6-3DB4-DAD5-D3595FCDB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DCF4F-807D-4F07-A8E7-1674421D73E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3AC39-1272-6618-E13F-0B7F4B93F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13087-FB4E-E791-0421-2753E849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A2DB0-881B-4FB8-AF28-8995BE8B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71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624D7-A479-CFAA-D55B-60563C15C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39AFE-D9F8-5BA7-7D2A-57B07706D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C48FD-3D52-D98C-43CD-E49223D01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2DCF4F-807D-4F07-A8E7-1674421D73E2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BE663-7BA5-206F-8066-E98C727E75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B3896-7A5D-2CEA-E41E-48049CD66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3A2DB0-881B-4FB8-AF28-8995BE8B8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8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image" Target="../media/image7.png"/><Relationship Id="rId4" Type="http://schemas.microsoft.com/office/2011/relationships/webextension" Target="../webextensions/webextension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11/relationships/webextension" Target="../webextensions/webextension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11/relationships/webextension" Target="../webextensions/webextension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11/relationships/webextension" Target="../webextensions/webextension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11/relationships/webextension" Target="../webextensions/webextension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11/relationships/webextension" Target="../webextensions/webextension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5EE2AF9-1877-F079-ED08-9E9749449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093D062-A867-587F-F4C4-A92B468668E3}"/>
              </a:ext>
            </a:extLst>
          </p:cNvPr>
          <p:cNvSpPr/>
          <p:nvPr/>
        </p:nvSpPr>
        <p:spPr>
          <a:xfrm flipH="1">
            <a:off x="0" y="-6858000"/>
            <a:ext cx="6448425" cy="6858000"/>
          </a:xfrm>
          <a:custGeom>
            <a:avLst/>
            <a:gdLst>
              <a:gd name="connsiteX0" fmla="*/ 6448425 w 6448425"/>
              <a:gd name="connsiteY0" fmla="*/ 0 h 6858000"/>
              <a:gd name="connsiteX1" fmla="*/ 3747417 w 6448425"/>
              <a:gd name="connsiteY1" fmla="*/ 0 h 6858000"/>
              <a:gd name="connsiteX2" fmla="*/ 0 w 6448425"/>
              <a:gd name="connsiteY2" fmla="*/ 6858000 h 6858000"/>
              <a:gd name="connsiteX3" fmla="*/ 6448425 w 64484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8425" h="6858000">
                <a:moveTo>
                  <a:pt x="6448425" y="0"/>
                </a:moveTo>
                <a:lnTo>
                  <a:pt x="3747417" y="0"/>
                </a:lnTo>
                <a:lnTo>
                  <a:pt x="0" y="6858000"/>
                </a:lnTo>
                <a:lnTo>
                  <a:pt x="6448425" y="6858000"/>
                </a:lnTo>
                <a:close/>
              </a:path>
            </a:pathLst>
          </a:custGeom>
          <a:solidFill>
            <a:schemeClr val="bg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6FC7E-8C47-C919-AAB4-F629BB713072}"/>
              </a:ext>
            </a:extLst>
          </p:cNvPr>
          <p:cNvSpPr txBox="1"/>
          <p:nvPr/>
        </p:nvSpPr>
        <p:spPr>
          <a:xfrm>
            <a:off x="270936" y="4261701"/>
            <a:ext cx="4905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Franklin Gothic Medium" panose="020B0603020102020204" pitchFamily="34" charset="0"/>
                <a:ea typeface="GE SS Text Light" panose="020A0503020102020204" pitchFamily="18" charset="-78"/>
                <a:cs typeface="GE SS Text Light" panose="020A0503020102020204" pitchFamily="18" charset="-78"/>
              </a:rPr>
              <a:t>MTA</a:t>
            </a:r>
          </a:p>
          <a:p>
            <a:pPr algn="ctr"/>
            <a:r>
              <a:rPr lang="en-US" dirty="0"/>
              <a:t>“The Metropolitan Transportation Authority”</a:t>
            </a:r>
            <a:endParaRPr lang="en-US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6E6FDB7E-7256-F832-21F9-3DD281C49927}"/>
              </a:ext>
            </a:extLst>
          </p:cNvPr>
          <p:cNvSpPr/>
          <p:nvPr/>
        </p:nvSpPr>
        <p:spPr>
          <a:xfrm>
            <a:off x="434460" y="390099"/>
            <a:ext cx="1176625" cy="1495173"/>
          </a:xfrm>
          <a:custGeom>
            <a:avLst/>
            <a:gdLst/>
            <a:ahLst/>
            <a:cxnLst/>
            <a:rect l="l" t="t" r="r" b="b"/>
            <a:pathLst>
              <a:path w="3312151" h="2644955">
                <a:moveTo>
                  <a:pt x="0" y="0"/>
                </a:moveTo>
                <a:lnTo>
                  <a:pt x="3312150" y="0"/>
                </a:lnTo>
                <a:lnTo>
                  <a:pt x="3312150" y="2644955"/>
                </a:lnTo>
                <a:lnTo>
                  <a:pt x="0" y="26449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BC4324E-D416-CCE9-4E56-D75345F8C032}"/>
              </a:ext>
            </a:extLst>
          </p:cNvPr>
          <p:cNvSpPr/>
          <p:nvPr/>
        </p:nvSpPr>
        <p:spPr>
          <a:xfrm>
            <a:off x="1794244" y="364576"/>
            <a:ext cx="1176625" cy="1495173"/>
          </a:xfrm>
          <a:custGeom>
            <a:avLst/>
            <a:gdLst/>
            <a:ahLst/>
            <a:cxnLst/>
            <a:rect l="l" t="t" r="r" b="b"/>
            <a:pathLst>
              <a:path w="3147794" h="2893939">
                <a:moveTo>
                  <a:pt x="0" y="0"/>
                </a:moveTo>
                <a:lnTo>
                  <a:pt x="3147794" y="0"/>
                </a:lnTo>
                <a:lnTo>
                  <a:pt x="3147794" y="2893939"/>
                </a:lnTo>
                <a:lnTo>
                  <a:pt x="0" y="28939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8F8EB50-03F6-678F-B6B8-4F98877CA204}"/>
              </a:ext>
            </a:extLst>
          </p:cNvPr>
          <p:cNvSpPr/>
          <p:nvPr/>
        </p:nvSpPr>
        <p:spPr>
          <a:xfrm>
            <a:off x="9710057" y="421726"/>
            <a:ext cx="2234563" cy="1261931"/>
          </a:xfrm>
          <a:custGeom>
            <a:avLst/>
            <a:gdLst/>
            <a:ahLst/>
            <a:cxnLst/>
            <a:rect l="l" t="t" r="r" b="b"/>
            <a:pathLst>
              <a:path w="5398677" h="2714504">
                <a:moveTo>
                  <a:pt x="0" y="0"/>
                </a:moveTo>
                <a:lnTo>
                  <a:pt x="5398677" y="0"/>
                </a:lnTo>
                <a:lnTo>
                  <a:pt x="5398677" y="2714503"/>
                </a:lnTo>
                <a:lnTo>
                  <a:pt x="0" y="27145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92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 L 0.003 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11" grpId="0" animBg="1"/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7B1B58-D2F6-B0FE-32A8-97BFD229D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95156C-D93A-A320-9248-134FEB30084E}"/>
              </a:ext>
            </a:extLst>
          </p:cNvPr>
          <p:cNvSpPr/>
          <p:nvPr/>
        </p:nvSpPr>
        <p:spPr>
          <a:xfrm>
            <a:off x="6002963" y="1079538"/>
            <a:ext cx="5855207" cy="536480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r" rtl="1"/>
            <a:endParaRPr lang="en-US" sz="2400" dirty="0">
              <a:solidFill>
                <a:schemeClr val="tx1"/>
              </a:solidFill>
              <a:cs typeface="GE SS Text Light" panose="020A0503020102020204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EDEE6F0-9974-2504-0EE0-427E21B4A64E}"/>
              </a:ext>
            </a:extLst>
          </p:cNvPr>
          <p:cNvSpPr/>
          <p:nvPr/>
        </p:nvSpPr>
        <p:spPr>
          <a:xfrm rot="10800000">
            <a:off x="605219" y="1971608"/>
            <a:ext cx="5397744" cy="3874332"/>
          </a:xfrm>
          <a:custGeom>
            <a:avLst/>
            <a:gdLst>
              <a:gd name="connsiteX0" fmla="*/ 0 w 2982350"/>
              <a:gd name="connsiteY0" fmla="*/ 0 h 4853354"/>
              <a:gd name="connsiteX1" fmla="*/ 1008042 w 2982350"/>
              <a:gd name="connsiteY1" fmla="*/ 0 h 4853354"/>
              <a:gd name="connsiteX2" fmla="*/ 1129938 w 2982350"/>
              <a:gd name="connsiteY2" fmla="*/ 0 h 4853354"/>
              <a:gd name="connsiteX3" fmla="*/ 2587479 w 2982350"/>
              <a:gd name="connsiteY3" fmla="*/ 0 h 4853354"/>
              <a:gd name="connsiteX4" fmla="*/ 2982350 w 2982350"/>
              <a:gd name="connsiteY4" fmla="*/ 394871 h 4853354"/>
              <a:gd name="connsiteX5" fmla="*/ 2982350 w 2982350"/>
              <a:gd name="connsiteY5" fmla="*/ 4458483 h 4853354"/>
              <a:gd name="connsiteX6" fmla="*/ 2587479 w 2982350"/>
              <a:gd name="connsiteY6" fmla="*/ 4853354 h 4853354"/>
              <a:gd name="connsiteX7" fmla="*/ 1129938 w 2982350"/>
              <a:gd name="connsiteY7" fmla="*/ 4853354 h 4853354"/>
              <a:gd name="connsiteX8" fmla="*/ 1008042 w 2982350"/>
              <a:gd name="connsiteY8" fmla="*/ 4853354 h 4853354"/>
              <a:gd name="connsiteX9" fmla="*/ 0 w 2982350"/>
              <a:gd name="connsiteY9" fmla="*/ 4853354 h 485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82350" h="4853354">
                <a:moveTo>
                  <a:pt x="0" y="0"/>
                </a:moveTo>
                <a:lnTo>
                  <a:pt x="1008042" y="0"/>
                </a:lnTo>
                <a:lnTo>
                  <a:pt x="1129938" y="0"/>
                </a:lnTo>
                <a:lnTo>
                  <a:pt x="2587479" y="0"/>
                </a:lnTo>
                <a:cubicBezTo>
                  <a:pt x="2805560" y="0"/>
                  <a:pt x="2982350" y="176790"/>
                  <a:pt x="2982350" y="394871"/>
                </a:cubicBezTo>
                <a:lnTo>
                  <a:pt x="2982350" y="4458483"/>
                </a:lnTo>
                <a:cubicBezTo>
                  <a:pt x="2982350" y="4676564"/>
                  <a:pt x="2805560" y="4853354"/>
                  <a:pt x="2587479" y="4853354"/>
                </a:cubicBezTo>
                <a:lnTo>
                  <a:pt x="1129938" y="4853354"/>
                </a:lnTo>
                <a:lnTo>
                  <a:pt x="1008042" y="4853354"/>
                </a:lnTo>
                <a:lnTo>
                  <a:pt x="0" y="48533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marL="0" algn="ctr" rtl="1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indent="0" algn="ctr" rtl="1" font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C49294-D176-4191-8C6D-958BF2608216}"/>
              </a:ext>
            </a:extLst>
          </p:cNvPr>
          <p:cNvGrpSpPr/>
          <p:nvPr/>
        </p:nvGrpSpPr>
        <p:grpSpPr>
          <a:xfrm rot="10800000" flipH="1">
            <a:off x="801853" y="3487960"/>
            <a:ext cx="5208942" cy="1153910"/>
            <a:chOff x="1079059" y="2228500"/>
            <a:chExt cx="2072633" cy="131268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F8FF028-3D57-5BC9-BEDD-1C5B258087A8}"/>
                </a:ext>
              </a:extLst>
            </p:cNvPr>
            <p:cNvSpPr/>
            <p:nvPr/>
          </p:nvSpPr>
          <p:spPr>
            <a:xfrm>
              <a:off x="2897090" y="2228500"/>
              <a:ext cx="254602" cy="254597"/>
            </a:xfrm>
            <a:custGeom>
              <a:avLst/>
              <a:gdLst>
                <a:gd name="connsiteX0" fmla="*/ 432555 w 432555"/>
                <a:gd name="connsiteY0" fmla="*/ 0 h 432546"/>
                <a:gd name="connsiteX1" fmla="*/ 432555 w 432555"/>
                <a:gd name="connsiteY1" fmla="*/ 432546 h 432546"/>
                <a:gd name="connsiteX2" fmla="*/ 0 w 432555"/>
                <a:gd name="connsiteY2" fmla="*/ 432546 h 432546"/>
                <a:gd name="connsiteX3" fmla="*/ 423768 w 432555"/>
                <a:gd name="connsiteY3" fmla="*/ 87165 h 4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555" h="432546">
                  <a:moveTo>
                    <a:pt x="432555" y="0"/>
                  </a:moveTo>
                  <a:lnTo>
                    <a:pt x="432555" y="432546"/>
                  </a:lnTo>
                  <a:lnTo>
                    <a:pt x="0" y="432546"/>
                  </a:lnTo>
                  <a:cubicBezTo>
                    <a:pt x="209032" y="432546"/>
                    <a:pt x="383434" y="284274"/>
                    <a:pt x="423768" y="8716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32DBA67B-16DB-6521-5090-74C46F6EC944}"/>
                </a:ext>
              </a:extLst>
            </p:cNvPr>
            <p:cNvSpPr/>
            <p:nvPr/>
          </p:nvSpPr>
          <p:spPr>
            <a:xfrm rot="16200000">
              <a:off x="1713633" y="1848524"/>
              <a:ext cx="803485" cy="207263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12700"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64C0CE-5943-E421-C50B-610C22ADD354}"/>
                </a:ext>
              </a:extLst>
            </p:cNvPr>
            <p:cNvSpPr/>
            <p:nvPr/>
          </p:nvSpPr>
          <p:spPr>
            <a:xfrm flipV="1">
              <a:off x="2897090" y="3286584"/>
              <a:ext cx="254602" cy="254597"/>
            </a:xfrm>
            <a:custGeom>
              <a:avLst/>
              <a:gdLst>
                <a:gd name="connsiteX0" fmla="*/ 432555 w 432555"/>
                <a:gd name="connsiteY0" fmla="*/ 0 h 432546"/>
                <a:gd name="connsiteX1" fmla="*/ 432555 w 432555"/>
                <a:gd name="connsiteY1" fmla="*/ 432546 h 432546"/>
                <a:gd name="connsiteX2" fmla="*/ 0 w 432555"/>
                <a:gd name="connsiteY2" fmla="*/ 432546 h 432546"/>
                <a:gd name="connsiteX3" fmla="*/ 423768 w 432555"/>
                <a:gd name="connsiteY3" fmla="*/ 87165 h 4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555" h="432546">
                  <a:moveTo>
                    <a:pt x="432555" y="0"/>
                  </a:moveTo>
                  <a:lnTo>
                    <a:pt x="432555" y="432546"/>
                  </a:lnTo>
                  <a:lnTo>
                    <a:pt x="0" y="432546"/>
                  </a:lnTo>
                  <a:cubicBezTo>
                    <a:pt x="209032" y="432546"/>
                    <a:pt x="383434" y="284274"/>
                    <a:pt x="423768" y="8716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3D3B851-C55B-C6B0-2257-569FABD9FD19}"/>
              </a:ext>
            </a:extLst>
          </p:cNvPr>
          <p:cNvSpPr txBox="1"/>
          <p:nvPr/>
        </p:nvSpPr>
        <p:spPr>
          <a:xfrm>
            <a:off x="904087" y="2470719"/>
            <a:ext cx="500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algn="ctr" rtl="1" font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1- Data Cleaning</a:t>
            </a:r>
            <a:endParaRPr lang="ar-EG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7CBAD1-B34E-3DE4-4D84-BF6711130226}"/>
              </a:ext>
            </a:extLst>
          </p:cNvPr>
          <p:cNvSpPr txBox="1"/>
          <p:nvPr/>
        </p:nvSpPr>
        <p:spPr>
          <a:xfrm>
            <a:off x="896256" y="3255358"/>
            <a:ext cx="500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algn="ctr" rtl="1" font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2- Table Cutting</a:t>
            </a:r>
            <a:endParaRPr lang="ar-EG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B5FA64-357F-29F2-E5F9-C01BC785C077}"/>
              </a:ext>
            </a:extLst>
          </p:cNvPr>
          <p:cNvSpPr txBox="1"/>
          <p:nvPr/>
        </p:nvSpPr>
        <p:spPr>
          <a:xfrm>
            <a:off x="998487" y="3900244"/>
            <a:ext cx="500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 font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3- Create C</a:t>
            </a: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olumn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B61DC5-7A58-0C2B-6C46-10D729EF507F}"/>
              </a:ext>
            </a:extLst>
          </p:cNvPr>
          <p:cNvSpPr txBox="1"/>
          <p:nvPr/>
        </p:nvSpPr>
        <p:spPr>
          <a:xfrm>
            <a:off x="1184565" y="4545130"/>
            <a:ext cx="4723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algn="ctr" rtl="1" font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4- Create Measures</a:t>
            </a:r>
            <a:endParaRPr lang="ar-EG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28189C-D0B9-2D83-CC00-C6845E041342}"/>
              </a:ext>
            </a:extLst>
          </p:cNvPr>
          <p:cNvSpPr/>
          <p:nvPr/>
        </p:nvSpPr>
        <p:spPr>
          <a:xfrm>
            <a:off x="508000" y="364063"/>
            <a:ext cx="10825102" cy="6471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GE SS Text Light" panose="020A0503020102020204" pitchFamily="18" charset="-78"/>
                <a:hlinkClick r:id="rId2" action="ppaction://hlinksldjump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</a:rPr>
              <a:t>: 1- Data Cleaning</a:t>
            </a:r>
            <a:endParaRPr lang="ar-EG" sz="2400" dirty="0">
              <a:solidFill>
                <a:srgbClr val="7030A0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6179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-0.00039 0.094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7800008" y="-18741"/>
            <a:ext cx="11447501" cy="6858000"/>
            <a:chOff x="1577440" y="0"/>
            <a:chExt cx="11447501" cy="6858000"/>
          </a:xfrm>
          <a:solidFill>
            <a:schemeClr val="bg1">
              <a:lumMod val="85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1577440" y="0"/>
              <a:ext cx="11447501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1856541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1705735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LIRR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6831635" y="0"/>
            <a:ext cx="9961092" cy="6858000"/>
            <a:chOff x="1928485" y="0"/>
            <a:chExt cx="9961092" cy="6858000"/>
          </a:xfrm>
          <a:solidFill>
            <a:schemeClr val="bg1">
              <a:lumMod val="85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1928485" y="0"/>
              <a:ext cx="996109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1072117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EC5869-A976-4328-A864-2BB04E7E7BFC}"/>
                </a:ext>
              </a:extLst>
            </p:cNvPr>
            <p:cNvSpPr txBox="1"/>
            <p:nvPr/>
          </p:nvSpPr>
          <p:spPr>
            <a:xfrm rot="16200000">
              <a:off x="1055403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MNR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  <a:noFill/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6954675" y="0"/>
            <a:ext cx="9574094" cy="6858000"/>
            <a:chOff x="1943003" y="0"/>
            <a:chExt cx="9574094" cy="6858000"/>
          </a:xfrm>
          <a:solidFill>
            <a:schemeClr val="bg1">
              <a:lumMod val="85000"/>
            </a:schemeClr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1943003" y="0"/>
              <a:ext cx="9574094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10348688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10197881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SIR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  <a:grpFill/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6593507" y="-1"/>
            <a:ext cx="8692331" cy="6858000"/>
            <a:chOff x="2184447" y="-1"/>
            <a:chExt cx="8692331" cy="6858000"/>
          </a:xfrm>
          <a:solidFill>
            <a:schemeClr val="bg1">
              <a:lumMod val="85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2184447" y="-1"/>
              <a:ext cx="8692331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9708378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954941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NYCT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FA6C587-B2E6-EDC6-CAC4-B3765DC95328}"/>
              </a:ext>
            </a:extLst>
          </p:cNvPr>
          <p:cNvSpPr/>
          <p:nvPr/>
        </p:nvSpPr>
        <p:spPr>
          <a:xfrm>
            <a:off x="-7102489" y="544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4118053-A354-A749-0922-2117C8F65464}"/>
              </a:ext>
            </a:extLst>
          </p:cNvPr>
          <p:cNvSpPr/>
          <p:nvPr/>
        </p:nvSpPr>
        <p:spPr>
          <a:xfrm>
            <a:off x="421442" y="235491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DEFE6-8A4D-8EE6-3FBB-B07A42EF83F4}"/>
              </a:ext>
            </a:extLst>
          </p:cNvPr>
          <p:cNvSpPr txBox="1"/>
          <p:nvPr/>
        </p:nvSpPr>
        <p:spPr>
          <a:xfrm rot="16200000">
            <a:off x="261496" y="321692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MTABC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B6ADA37-EF3E-1D80-E1D8-F18D259816D4}"/>
              </a:ext>
            </a:extLst>
          </p:cNvPr>
          <p:cNvSpPr/>
          <p:nvPr/>
        </p:nvSpPr>
        <p:spPr>
          <a:xfrm>
            <a:off x="-7603237" y="-16386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4F61E4-3C54-0DBC-5E3F-6629949993A2}"/>
              </a:ext>
            </a:extLst>
          </p:cNvPr>
          <p:cNvSpPr/>
          <p:nvPr/>
        </p:nvSpPr>
        <p:spPr>
          <a:xfrm>
            <a:off x="-79306" y="233798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9D26A-1403-3F98-CB4D-9613A58BC081}"/>
              </a:ext>
            </a:extLst>
          </p:cNvPr>
          <p:cNvSpPr txBox="1"/>
          <p:nvPr/>
        </p:nvSpPr>
        <p:spPr>
          <a:xfrm rot="16200000">
            <a:off x="-239252" y="319999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B&amp;T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64DCC8-7015-661D-2163-B092DFD60CF3}"/>
              </a:ext>
            </a:extLst>
          </p:cNvPr>
          <p:cNvSpPr/>
          <p:nvPr/>
        </p:nvSpPr>
        <p:spPr>
          <a:xfrm>
            <a:off x="-8159623" y="0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006B06-C6EA-DC1C-7173-0EE5A8CF180F}"/>
              </a:ext>
            </a:extLst>
          </p:cNvPr>
          <p:cNvSpPr/>
          <p:nvPr/>
        </p:nvSpPr>
        <p:spPr>
          <a:xfrm>
            <a:off x="-635692" y="234282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EA625D-D78A-20AF-A5F0-B6D452219069}"/>
              </a:ext>
            </a:extLst>
          </p:cNvPr>
          <p:cNvSpPr txBox="1"/>
          <p:nvPr/>
        </p:nvSpPr>
        <p:spPr>
          <a:xfrm rot="16200000">
            <a:off x="-795638" y="3204837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ARR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4" name="Add-in" descr="Add-in content for Microsoft Power BI.">
                <a:extLst>
                  <a:ext uri="{FF2B5EF4-FFF2-40B4-BE49-F238E27FC236}">
                    <a16:creationId xmlns:a16="http://schemas.microsoft.com/office/drawing/2014/main" id="{BE3F1AAD-59A4-CDCF-C9FA-293C6A5499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8478552"/>
                  </p:ext>
                </p:extLst>
              </p:nvPr>
            </p:nvGraphicFramePr>
            <p:xfrm>
              <a:off x="4216212" y="1337732"/>
              <a:ext cx="7830644" cy="492760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4" name="Add-in" descr="Add-in content for Microsoft Power BI.">
                <a:extLst>
                  <a:ext uri="{FF2B5EF4-FFF2-40B4-BE49-F238E27FC236}">
                    <a16:creationId xmlns:a16="http://schemas.microsoft.com/office/drawing/2014/main" id="{BE3F1AAD-59A4-CDCF-C9FA-293C6A5499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6212" y="1337732"/>
                <a:ext cx="7830644" cy="4927601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60B9D1-A5BD-5BBD-98D8-6E2E3A1D7EA0}"/>
              </a:ext>
            </a:extLst>
          </p:cNvPr>
          <p:cNvSpPr/>
          <p:nvPr/>
        </p:nvSpPr>
        <p:spPr>
          <a:xfrm>
            <a:off x="3795307" y="269110"/>
            <a:ext cx="8315660" cy="6471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GE SS Text Light" panose="020A0503020102020204" pitchFamily="18" charset="-78"/>
                <a:hlinkClick r:id="rId6" action="ppaction://hlinksldjump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</a:rPr>
              <a:t>: 2- Visuals (main+7 Visuals)</a:t>
            </a:r>
            <a:endParaRPr lang="ar-EG" sz="2400" dirty="0">
              <a:solidFill>
                <a:srgbClr val="7030A0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3" name="Arrow: Up 2">
            <a:hlinkClick r:id="rId7" action="ppaction://hlinksldjump"/>
            <a:extLst>
              <a:ext uri="{FF2B5EF4-FFF2-40B4-BE49-F238E27FC236}">
                <a16:creationId xmlns:a16="http://schemas.microsoft.com/office/drawing/2014/main" id="{C9DB849F-4232-1DC8-84A2-EE483345EBBB}"/>
              </a:ext>
            </a:extLst>
          </p:cNvPr>
          <p:cNvSpPr/>
          <p:nvPr/>
        </p:nvSpPr>
        <p:spPr>
          <a:xfrm>
            <a:off x="11614036" y="301127"/>
            <a:ext cx="301326" cy="505451"/>
          </a:xfrm>
          <a:prstGeom prst="up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08575FA-8FFB-BBDE-7907-4ACBFFA0B998}"/>
              </a:ext>
            </a:extLst>
          </p:cNvPr>
          <p:cNvGrpSpPr/>
          <p:nvPr/>
        </p:nvGrpSpPr>
        <p:grpSpPr>
          <a:xfrm>
            <a:off x="676730" y="-2"/>
            <a:ext cx="11478739" cy="6858000"/>
            <a:chOff x="676730" y="-2"/>
            <a:chExt cx="11478739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676730" y="-2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1C14DF-DA56-7CB3-1EB2-4ED8407CF6FC}"/>
                </a:ext>
              </a:extLst>
            </p:cNvPr>
            <p:cNvSpPr/>
            <p:nvPr/>
          </p:nvSpPr>
          <p:spPr>
            <a:xfrm>
              <a:off x="10949230" y="237187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C3B0EE-40D0-9F39-5810-6C5D6AC22A28}"/>
                </a:ext>
              </a:extLst>
            </p:cNvPr>
            <p:cNvSpPr txBox="1"/>
            <p:nvPr/>
          </p:nvSpPr>
          <p:spPr>
            <a:xfrm rot="16200000">
              <a:off x="10867039" y="312783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LIRR</a:t>
              </a:r>
            </a:p>
          </p:txBody>
        </p:sp>
      </p:grp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" descr="Add-in content for Microsoft Power BI.">
                <a:extLst>
                  <a:ext uri="{FF2B5EF4-FFF2-40B4-BE49-F238E27FC236}">
                    <a16:creationId xmlns:a16="http://schemas.microsoft.com/office/drawing/2014/main" id="{B8292A98-13B3-FF9E-B398-66F6F84DC8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785600"/>
                  </p:ext>
                </p:extLst>
              </p:nvPr>
            </p:nvGraphicFramePr>
            <p:xfrm>
              <a:off x="3456308" y="965197"/>
              <a:ext cx="8058961" cy="487412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" descr="Add-in content for Microsoft Power BI.">
                <a:extLst>
                  <a:ext uri="{FF2B5EF4-FFF2-40B4-BE49-F238E27FC236}">
                    <a16:creationId xmlns:a16="http://schemas.microsoft.com/office/drawing/2014/main" id="{B8292A98-13B3-FF9E-B398-66F6F84DC80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56308" y="965197"/>
                <a:ext cx="8058961" cy="4874129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30C54A9-DF2F-27FD-89DE-4A98FC3C0ABA}"/>
              </a:ext>
            </a:extLst>
          </p:cNvPr>
          <p:cNvSpPr txBox="1"/>
          <p:nvPr/>
        </p:nvSpPr>
        <p:spPr>
          <a:xfrm rot="16200000">
            <a:off x="181654" y="319999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B&amp;T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223850-2AF4-7C90-9BAB-2356F5AE1048}"/>
              </a:ext>
            </a:extLst>
          </p:cNvPr>
          <p:cNvGrpSpPr/>
          <p:nvPr/>
        </p:nvGrpSpPr>
        <p:grpSpPr>
          <a:xfrm>
            <a:off x="-6831635" y="0"/>
            <a:ext cx="9961092" cy="6858000"/>
            <a:chOff x="1928485" y="0"/>
            <a:chExt cx="9961092" cy="6858000"/>
          </a:xfrm>
          <a:solidFill>
            <a:schemeClr val="bg1">
              <a:lumMod val="85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97D2442-A52B-F131-2C0F-5FF1F3542780}"/>
                </a:ext>
              </a:extLst>
            </p:cNvPr>
            <p:cNvSpPr/>
            <p:nvPr/>
          </p:nvSpPr>
          <p:spPr>
            <a:xfrm>
              <a:off x="1928485" y="0"/>
              <a:ext cx="996109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3B867D7-E5F1-C4D3-7F1A-E37380252D69}"/>
                </a:ext>
              </a:extLst>
            </p:cNvPr>
            <p:cNvSpPr/>
            <p:nvPr/>
          </p:nvSpPr>
          <p:spPr>
            <a:xfrm>
              <a:off x="1072117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8D9D41-F9D2-52F7-6FAE-91DC2FF1B71E}"/>
                </a:ext>
              </a:extLst>
            </p:cNvPr>
            <p:cNvSpPr txBox="1"/>
            <p:nvPr/>
          </p:nvSpPr>
          <p:spPr>
            <a:xfrm rot="16200000">
              <a:off x="1055403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MNR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D41CDA7-0910-4D42-7F76-F62E3F4F9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  <a:noFill/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0519CC-DDDE-4D87-9AC4-67E8ABF091F4}"/>
              </a:ext>
            </a:extLst>
          </p:cNvPr>
          <p:cNvGrpSpPr/>
          <p:nvPr/>
        </p:nvGrpSpPr>
        <p:grpSpPr>
          <a:xfrm>
            <a:off x="-6954675" y="0"/>
            <a:ext cx="9574094" cy="6858000"/>
            <a:chOff x="1943003" y="0"/>
            <a:chExt cx="9574094" cy="6858000"/>
          </a:xfrm>
          <a:solidFill>
            <a:schemeClr val="bg1">
              <a:lumMod val="85000"/>
            </a:schemeClr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E2681E-DABF-4C56-9BC1-8E1BFD8404D7}"/>
                </a:ext>
              </a:extLst>
            </p:cNvPr>
            <p:cNvSpPr/>
            <p:nvPr/>
          </p:nvSpPr>
          <p:spPr>
            <a:xfrm>
              <a:off x="1943003" y="0"/>
              <a:ext cx="9574094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A54C62F-2863-E20D-5C37-C82873C6794B}"/>
                </a:ext>
              </a:extLst>
            </p:cNvPr>
            <p:cNvSpPr/>
            <p:nvPr/>
          </p:nvSpPr>
          <p:spPr>
            <a:xfrm>
              <a:off x="10348688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0712990-8185-A86A-7B08-8E5E7ADB2E96}"/>
                </a:ext>
              </a:extLst>
            </p:cNvPr>
            <p:cNvSpPr txBox="1"/>
            <p:nvPr/>
          </p:nvSpPr>
          <p:spPr>
            <a:xfrm rot="16200000">
              <a:off x="10197881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SIR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825866A-3C28-5849-A709-8039ADFD3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  <a:grpFill/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E93C8BC-F13A-B06A-474A-7C2627262B62}"/>
              </a:ext>
            </a:extLst>
          </p:cNvPr>
          <p:cNvGrpSpPr/>
          <p:nvPr/>
        </p:nvGrpSpPr>
        <p:grpSpPr>
          <a:xfrm>
            <a:off x="-6593507" y="-1"/>
            <a:ext cx="8692331" cy="6858000"/>
            <a:chOff x="2184447" y="-1"/>
            <a:chExt cx="8692331" cy="6858000"/>
          </a:xfrm>
          <a:solidFill>
            <a:schemeClr val="bg1">
              <a:lumMod val="85000"/>
            </a:schemeClr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ED8BCB4-6A76-5948-E62F-1810B3C0A49B}"/>
                </a:ext>
              </a:extLst>
            </p:cNvPr>
            <p:cNvSpPr/>
            <p:nvPr/>
          </p:nvSpPr>
          <p:spPr>
            <a:xfrm>
              <a:off x="2184447" y="-1"/>
              <a:ext cx="8692331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C819159-5A27-B24A-714D-DCC7203908C9}"/>
                </a:ext>
              </a:extLst>
            </p:cNvPr>
            <p:cNvSpPr/>
            <p:nvPr/>
          </p:nvSpPr>
          <p:spPr>
            <a:xfrm>
              <a:off x="9708378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9D7E409-3672-8B07-2B6A-172F70781E05}"/>
                </a:ext>
              </a:extLst>
            </p:cNvPr>
            <p:cNvSpPr txBox="1"/>
            <p:nvPr/>
          </p:nvSpPr>
          <p:spPr>
            <a:xfrm rot="16200000">
              <a:off x="954941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NYCT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DE14647-07EB-AEF5-C2AA-5ED024F75CDB}"/>
              </a:ext>
            </a:extLst>
          </p:cNvPr>
          <p:cNvSpPr/>
          <p:nvPr/>
        </p:nvSpPr>
        <p:spPr>
          <a:xfrm>
            <a:off x="-7102489" y="544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55BAAF1-6563-7270-CC05-AA663C8C8395}"/>
              </a:ext>
            </a:extLst>
          </p:cNvPr>
          <p:cNvSpPr/>
          <p:nvPr/>
        </p:nvSpPr>
        <p:spPr>
          <a:xfrm>
            <a:off x="421442" y="235491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261DE6-5DA4-0A21-5F88-BE9D3C85B156}"/>
              </a:ext>
            </a:extLst>
          </p:cNvPr>
          <p:cNvSpPr txBox="1"/>
          <p:nvPr/>
        </p:nvSpPr>
        <p:spPr>
          <a:xfrm rot="16200000">
            <a:off x="261496" y="321692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MTABC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1BC67C-64C4-7C7E-BD84-547A0F714C93}"/>
              </a:ext>
            </a:extLst>
          </p:cNvPr>
          <p:cNvSpPr/>
          <p:nvPr/>
        </p:nvSpPr>
        <p:spPr>
          <a:xfrm>
            <a:off x="-7603237" y="-16386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AA74B18E-5DF3-6713-6017-EDB83CA7BA43}"/>
              </a:ext>
            </a:extLst>
          </p:cNvPr>
          <p:cNvSpPr/>
          <p:nvPr/>
        </p:nvSpPr>
        <p:spPr>
          <a:xfrm>
            <a:off x="-79306" y="233798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729137-50AF-9DF0-A182-964610C1DC67}"/>
              </a:ext>
            </a:extLst>
          </p:cNvPr>
          <p:cNvSpPr txBox="1"/>
          <p:nvPr/>
        </p:nvSpPr>
        <p:spPr>
          <a:xfrm rot="16200000">
            <a:off x="-239252" y="319999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B&amp;T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8094FF2-1FE0-D4E7-D3D0-1583081B6D4D}"/>
              </a:ext>
            </a:extLst>
          </p:cNvPr>
          <p:cNvSpPr/>
          <p:nvPr/>
        </p:nvSpPr>
        <p:spPr>
          <a:xfrm>
            <a:off x="-8159623" y="0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92DD558-B52C-A1C0-2DE5-4A007BD724E5}"/>
              </a:ext>
            </a:extLst>
          </p:cNvPr>
          <p:cNvSpPr/>
          <p:nvPr/>
        </p:nvSpPr>
        <p:spPr>
          <a:xfrm>
            <a:off x="-635692" y="234282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E703D50-15F8-C2FC-EBF4-2C1E8CC031C9}"/>
              </a:ext>
            </a:extLst>
          </p:cNvPr>
          <p:cNvSpPr txBox="1"/>
          <p:nvPr/>
        </p:nvSpPr>
        <p:spPr>
          <a:xfrm rot="16200000">
            <a:off x="-795638" y="3204837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ARR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3724 0 L -1.04167E-6 0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7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1AA79-1FA7-6127-2249-1AEECB987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A7C993-81F8-0521-84E4-B3DD5465DE10}"/>
              </a:ext>
            </a:extLst>
          </p:cNvPr>
          <p:cNvSpPr/>
          <p:nvPr/>
        </p:nvSpPr>
        <p:spPr>
          <a:xfrm>
            <a:off x="2141785" y="-16386"/>
            <a:ext cx="100399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E905E8-3132-0F36-EE4A-26A25496A70E}"/>
              </a:ext>
            </a:extLst>
          </p:cNvPr>
          <p:cNvGrpSpPr/>
          <p:nvPr/>
        </p:nvGrpSpPr>
        <p:grpSpPr>
          <a:xfrm>
            <a:off x="10949230" y="2371879"/>
            <a:ext cx="1206239" cy="2360918"/>
            <a:chOff x="10949230" y="2371879"/>
            <a:chExt cx="1206239" cy="236091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194BD67-BF58-0B4E-FE3D-B8485A2F2000}"/>
                </a:ext>
              </a:extLst>
            </p:cNvPr>
            <p:cNvSpPr/>
            <p:nvPr/>
          </p:nvSpPr>
          <p:spPr>
            <a:xfrm>
              <a:off x="10949230" y="237187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E65394D-C7C4-FAFB-6C0D-98A640C9E105}"/>
                </a:ext>
              </a:extLst>
            </p:cNvPr>
            <p:cNvSpPr txBox="1"/>
            <p:nvPr/>
          </p:nvSpPr>
          <p:spPr>
            <a:xfrm rot="16200000">
              <a:off x="10867039" y="312783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LIRR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12F6016-BC90-D071-BEB8-D6CCA0C509A2}"/>
              </a:ext>
            </a:extLst>
          </p:cNvPr>
          <p:cNvSpPr txBox="1"/>
          <p:nvPr/>
        </p:nvSpPr>
        <p:spPr>
          <a:xfrm rot="16200000">
            <a:off x="181654" y="319999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B&amp;T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13C1543-C0E7-48EB-EAD6-7CAF5DE26D72}"/>
              </a:ext>
            </a:extLst>
          </p:cNvPr>
          <p:cNvGrpSpPr/>
          <p:nvPr/>
        </p:nvGrpSpPr>
        <p:grpSpPr>
          <a:xfrm>
            <a:off x="-6831635" y="0"/>
            <a:ext cx="9959846" cy="6858000"/>
            <a:chOff x="1928485" y="0"/>
            <a:chExt cx="9961092" cy="6858000"/>
          </a:xfrm>
          <a:solidFill>
            <a:schemeClr val="bg1">
              <a:lumMod val="85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7842F3-1A3D-24ED-C2F2-AB0D8064F6D6}"/>
                </a:ext>
              </a:extLst>
            </p:cNvPr>
            <p:cNvSpPr/>
            <p:nvPr/>
          </p:nvSpPr>
          <p:spPr>
            <a:xfrm>
              <a:off x="1928485" y="0"/>
              <a:ext cx="996109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55EA519-3132-1BB0-9CDC-DD51222C9E2C}"/>
                </a:ext>
              </a:extLst>
            </p:cNvPr>
            <p:cNvSpPr/>
            <p:nvPr/>
          </p:nvSpPr>
          <p:spPr>
            <a:xfrm>
              <a:off x="1072117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BCF756-9D0F-066F-3AAC-C2B757B8D416}"/>
                </a:ext>
              </a:extLst>
            </p:cNvPr>
            <p:cNvSpPr txBox="1"/>
            <p:nvPr/>
          </p:nvSpPr>
          <p:spPr>
            <a:xfrm rot="16200000">
              <a:off x="1055403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MNR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7F4B6F-FCA4-C24E-6EE5-BEDA0EE33C31}"/>
              </a:ext>
            </a:extLst>
          </p:cNvPr>
          <p:cNvGrpSpPr/>
          <p:nvPr/>
        </p:nvGrpSpPr>
        <p:grpSpPr>
          <a:xfrm>
            <a:off x="-6954675" y="0"/>
            <a:ext cx="9574094" cy="6858000"/>
            <a:chOff x="1943003" y="0"/>
            <a:chExt cx="9574094" cy="6858000"/>
          </a:xfrm>
          <a:solidFill>
            <a:schemeClr val="bg1">
              <a:lumMod val="85000"/>
            </a:schemeClr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BE6C39-5A0B-A892-ABB9-D6F31A3BFA41}"/>
                </a:ext>
              </a:extLst>
            </p:cNvPr>
            <p:cNvSpPr/>
            <p:nvPr/>
          </p:nvSpPr>
          <p:spPr>
            <a:xfrm>
              <a:off x="1943003" y="0"/>
              <a:ext cx="9574094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95ABA0-1608-33A9-1F9D-6CFDD94F5884}"/>
                </a:ext>
              </a:extLst>
            </p:cNvPr>
            <p:cNvSpPr/>
            <p:nvPr/>
          </p:nvSpPr>
          <p:spPr>
            <a:xfrm>
              <a:off x="10348688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14EEF6B-34FB-AF3C-E7F0-F8799F905835}"/>
                </a:ext>
              </a:extLst>
            </p:cNvPr>
            <p:cNvSpPr txBox="1"/>
            <p:nvPr/>
          </p:nvSpPr>
          <p:spPr>
            <a:xfrm rot="16200000">
              <a:off x="10197881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SIR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5837FF8-906B-1AFE-6DA5-DAB68CAEA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  <a:grpFill/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3DF743F-E642-1893-406D-02D1BD9C721A}"/>
              </a:ext>
            </a:extLst>
          </p:cNvPr>
          <p:cNvGrpSpPr/>
          <p:nvPr/>
        </p:nvGrpSpPr>
        <p:grpSpPr>
          <a:xfrm>
            <a:off x="-6593507" y="-1"/>
            <a:ext cx="8692331" cy="6858000"/>
            <a:chOff x="2184447" y="-1"/>
            <a:chExt cx="8692331" cy="6858000"/>
          </a:xfrm>
          <a:solidFill>
            <a:schemeClr val="bg1">
              <a:lumMod val="85000"/>
            </a:schemeClr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C6E7B3-0C83-D92C-E7D5-9FE361C27F22}"/>
                </a:ext>
              </a:extLst>
            </p:cNvPr>
            <p:cNvSpPr/>
            <p:nvPr/>
          </p:nvSpPr>
          <p:spPr>
            <a:xfrm>
              <a:off x="2184447" y="-1"/>
              <a:ext cx="8692331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8F6B1EF-F4BA-A281-8F3E-32B902793E45}"/>
                </a:ext>
              </a:extLst>
            </p:cNvPr>
            <p:cNvSpPr/>
            <p:nvPr/>
          </p:nvSpPr>
          <p:spPr>
            <a:xfrm>
              <a:off x="9708378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7DFF335-84D1-DF6C-7A9E-6F9A7DC0A30B}"/>
                </a:ext>
              </a:extLst>
            </p:cNvPr>
            <p:cNvSpPr txBox="1"/>
            <p:nvPr/>
          </p:nvSpPr>
          <p:spPr>
            <a:xfrm rot="16200000">
              <a:off x="954941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NYCT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6C2E6BFA-8916-746B-CCBE-A3DB52BBAA01}"/>
              </a:ext>
            </a:extLst>
          </p:cNvPr>
          <p:cNvSpPr/>
          <p:nvPr/>
        </p:nvSpPr>
        <p:spPr>
          <a:xfrm>
            <a:off x="-7102489" y="544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0CEAE38-4711-2260-17D7-7C1921A9B4F2}"/>
              </a:ext>
            </a:extLst>
          </p:cNvPr>
          <p:cNvSpPr/>
          <p:nvPr/>
        </p:nvSpPr>
        <p:spPr>
          <a:xfrm>
            <a:off x="421442" y="235491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D3EFE0-5769-A812-90B5-2CE64E660A62}"/>
              </a:ext>
            </a:extLst>
          </p:cNvPr>
          <p:cNvSpPr txBox="1"/>
          <p:nvPr/>
        </p:nvSpPr>
        <p:spPr>
          <a:xfrm rot="16200000">
            <a:off x="261496" y="321692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MTABC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98155BA-BE22-5FDF-5E66-641A142264B7}"/>
              </a:ext>
            </a:extLst>
          </p:cNvPr>
          <p:cNvSpPr/>
          <p:nvPr/>
        </p:nvSpPr>
        <p:spPr>
          <a:xfrm>
            <a:off x="-7603237" y="-16386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FBDD128-6C61-117A-DF6F-7F102FE8D08E}"/>
              </a:ext>
            </a:extLst>
          </p:cNvPr>
          <p:cNvSpPr/>
          <p:nvPr/>
        </p:nvSpPr>
        <p:spPr>
          <a:xfrm>
            <a:off x="-79306" y="233798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69C32AF-A97B-4B4A-E219-31243C7C4560}"/>
              </a:ext>
            </a:extLst>
          </p:cNvPr>
          <p:cNvSpPr txBox="1"/>
          <p:nvPr/>
        </p:nvSpPr>
        <p:spPr>
          <a:xfrm rot="16200000">
            <a:off x="-239252" y="319999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B&amp;T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18B848-D001-9197-9A6E-B28AC10E043A}"/>
              </a:ext>
            </a:extLst>
          </p:cNvPr>
          <p:cNvSpPr/>
          <p:nvPr/>
        </p:nvSpPr>
        <p:spPr>
          <a:xfrm>
            <a:off x="-8159623" y="0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01E0D06-46F9-A0A7-D7DE-92AB0C4A5328}"/>
              </a:ext>
            </a:extLst>
          </p:cNvPr>
          <p:cNvSpPr/>
          <p:nvPr/>
        </p:nvSpPr>
        <p:spPr>
          <a:xfrm>
            <a:off x="-635692" y="234282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D9C013-E55A-D4D3-A4D3-1F4703FE558E}"/>
              </a:ext>
            </a:extLst>
          </p:cNvPr>
          <p:cNvSpPr txBox="1"/>
          <p:nvPr/>
        </p:nvSpPr>
        <p:spPr>
          <a:xfrm rot="16200000">
            <a:off x="-795638" y="3204837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ARR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993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0.70312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5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CD208-A078-AB0C-C004-54C1BAC78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978B780-AC70-DBEA-6FCE-72F55A54696C}"/>
              </a:ext>
            </a:extLst>
          </p:cNvPr>
          <p:cNvGrpSpPr/>
          <p:nvPr/>
        </p:nvGrpSpPr>
        <p:grpSpPr>
          <a:xfrm>
            <a:off x="10949230" y="2371879"/>
            <a:ext cx="1206239" cy="2360918"/>
            <a:chOff x="10949230" y="2371879"/>
            <a:chExt cx="1206239" cy="236091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5BF2FC1-BC80-D380-75D5-4430524FF528}"/>
                </a:ext>
              </a:extLst>
            </p:cNvPr>
            <p:cNvSpPr/>
            <p:nvPr/>
          </p:nvSpPr>
          <p:spPr>
            <a:xfrm>
              <a:off x="10949230" y="237187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A4FA84-060B-A330-D7D6-87975C8B4BAA}"/>
                </a:ext>
              </a:extLst>
            </p:cNvPr>
            <p:cNvSpPr txBox="1"/>
            <p:nvPr/>
          </p:nvSpPr>
          <p:spPr>
            <a:xfrm rot="16200000">
              <a:off x="10867039" y="312783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LIRR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24535DC-B6B0-4DCF-5D6D-714590CDB9F7}"/>
              </a:ext>
            </a:extLst>
          </p:cNvPr>
          <p:cNvSpPr txBox="1"/>
          <p:nvPr/>
        </p:nvSpPr>
        <p:spPr>
          <a:xfrm rot="16200000">
            <a:off x="181654" y="319999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B&amp;T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9D86A5-3ABA-218F-0597-94FE83615686}"/>
              </a:ext>
            </a:extLst>
          </p:cNvPr>
          <p:cNvGrpSpPr/>
          <p:nvPr/>
        </p:nvGrpSpPr>
        <p:grpSpPr>
          <a:xfrm>
            <a:off x="1734844" y="0"/>
            <a:ext cx="9959846" cy="6858000"/>
            <a:chOff x="1928485" y="0"/>
            <a:chExt cx="9961092" cy="6858000"/>
          </a:xfrm>
          <a:solidFill>
            <a:schemeClr val="bg1">
              <a:lumMod val="85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7208C29-CF02-3A97-97F7-B9D5FE3545E9}"/>
                </a:ext>
              </a:extLst>
            </p:cNvPr>
            <p:cNvSpPr/>
            <p:nvPr/>
          </p:nvSpPr>
          <p:spPr>
            <a:xfrm>
              <a:off x="1928485" y="0"/>
              <a:ext cx="996109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F08D224-A147-28C1-CE8F-E0FC0997DB3F}"/>
                </a:ext>
              </a:extLst>
            </p:cNvPr>
            <p:cNvSpPr/>
            <p:nvPr/>
          </p:nvSpPr>
          <p:spPr>
            <a:xfrm>
              <a:off x="1072117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41F05F-AF12-2578-EA90-A9098010AA30}"/>
                </a:ext>
              </a:extLst>
            </p:cNvPr>
            <p:cNvSpPr txBox="1"/>
            <p:nvPr/>
          </p:nvSpPr>
          <p:spPr>
            <a:xfrm rot="16200000">
              <a:off x="1055403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MNR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BF6F2B6-F5B9-9EB9-A43E-136CC82CEC1E}"/>
              </a:ext>
            </a:extLst>
          </p:cNvPr>
          <p:cNvGrpSpPr/>
          <p:nvPr/>
        </p:nvGrpSpPr>
        <p:grpSpPr>
          <a:xfrm>
            <a:off x="-6954675" y="0"/>
            <a:ext cx="9574094" cy="6858000"/>
            <a:chOff x="1943003" y="0"/>
            <a:chExt cx="9574094" cy="6858000"/>
          </a:xfrm>
          <a:solidFill>
            <a:schemeClr val="bg1">
              <a:lumMod val="85000"/>
            </a:schemeClr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350A0E1-BBB0-648F-8A23-184D881151B5}"/>
                </a:ext>
              </a:extLst>
            </p:cNvPr>
            <p:cNvSpPr/>
            <p:nvPr/>
          </p:nvSpPr>
          <p:spPr>
            <a:xfrm>
              <a:off x="1943003" y="0"/>
              <a:ext cx="9574094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4DD1DF9-87E8-D2F8-74CD-D5A5F8055D1D}"/>
                </a:ext>
              </a:extLst>
            </p:cNvPr>
            <p:cNvSpPr/>
            <p:nvPr/>
          </p:nvSpPr>
          <p:spPr>
            <a:xfrm>
              <a:off x="10348688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6C3A43-9FF8-887F-68FB-5B7965259C79}"/>
                </a:ext>
              </a:extLst>
            </p:cNvPr>
            <p:cNvSpPr txBox="1"/>
            <p:nvPr/>
          </p:nvSpPr>
          <p:spPr>
            <a:xfrm rot="16200000">
              <a:off x="10197881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SIR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3550CD0-C2BD-7C47-28C0-74A223748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  <a:grpFill/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243B32-8299-5364-5D7B-16F4E24831B2}"/>
              </a:ext>
            </a:extLst>
          </p:cNvPr>
          <p:cNvGrpSpPr/>
          <p:nvPr/>
        </p:nvGrpSpPr>
        <p:grpSpPr>
          <a:xfrm>
            <a:off x="-6593507" y="-1"/>
            <a:ext cx="8692331" cy="6858000"/>
            <a:chOff x="2184447" y="-1"/>
            <a:chExt cx="8692331" cy="6858000"/>
          </a:xfrm>
          <a:solidFill>
            <a:schemeClr val="bg1">
              <a:lumMod val="85000"/>
            </a:schemeClr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49FE5BB-B1C3-B384-1B5E-7513FC9683E8}"/>
                </a:ext>
              </a:extLst>
            </p:cNvPr>
            <p:cNvSpPr/>
            <p:nvPr/>
          </p:nvSpPr>
          <p:spPr>
            <a:xfrm>
              <a:off x="2184447" y="-1"/>
              <a:ext cx="8692331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F804CD-AC97-6CE7-CE03-874DE25C9187}"/>
                </a:ext>
              </a:extLst>
            </p:cNvPr>
            <p:cNvSpPr/>
            <p:nvPr/>
          </p:nvSpPr>
          <p:spPr>
            <a:xfrm>
              <a:off x="9708378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522D2A4-51A7-2CA2-DDED-D13E2DF8204E}"/>
                </a:ext>
              </a:extLst>
            </p:cNvPr>
            <p:cNvSpPr txBox="1"/>
            <p:nvPr/>
          </p:nvSpPr>
          <p:spPr>
            <a:xfrm rot="16200000">
              <a:off x="954941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NYCT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5D3B3551-7F13-6B26-749A-107668309517}"/>
              </a:ext>
            </a:extLst>
          </p:cNvPr>
          <p:cNvSpPr/>
          <p:nvPr/>
        </p:nvSpPr>
        <p:spPr>
          <a:xfrm>
            <a:off x="-7102489" y="544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B2395A1A-6ACD-CAB1-064F-8FBDF33F5AFA}"/>
              </a:ext>
            </a:extLst>
          </p:cNvPr>
          <p:cNvSpPr/>
          <p:nvPr/>
        </p:nvSpPr>
        <p:spPr>
          <a:xfrm>
            <a:off x="421442" y="235491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75BFB6B-2EF4-CE4C-E974-DFFC458AF1B1}"/>
              </a:ext>
            </a:extLst>
          </p:cNvPr>
          <p:cNvSpPr txBox="1"/>
          <p:nvPr/>
        </p:nvSpPr>
        <p:spPr>
          <a:xfrm rot="16200000">
            <a:off x="261496" y="321692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MTABC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3294724-30F3-3D61-0B20-00DF43A96DAD}"/>
              </a:ext>
            </a:extLst>
          </p:cNvPr>
          <p:cNvSpPr/>
          <p:nvPr/>
        </p:nvSpPr>
        <p:spPr>
          <a:xfrm>
            <a:off x="-7603237" y="-16386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A20A96DB-3A67-EE06-346E-79944ED502B4}"/>
              </a:ext>
            </a:extLst>
          </p:cNvPr>
          <p:cNvSpPr/>
          <p:nvPr/>
        </p:nvSpPr>
        <p:spPr>
          <a:xfrm>
            <a:off x="-79306" y="233798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C7E36D-DF0A-B639-4D73-8C70FB61273F}"/>
              </a:ext>
            </a:extLst>
          </p:cNvPr>
          <p:cNvSpPr txBox="1"/>
          <p:nvPr/>
        </p:nvSpPr>
        <p:spPr>
          <a:xfrm rot="16200000">
            <a:off x="-239252" y="319999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B&amp;T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162EEF-EEEE-6090-F883-00F3CCB13486}"/>
              </a:ext>
            </a:extLst>
          </p:cNvPr>
          <p:cNvSpPr/>
          <p:nvPr/>
        </p:nvSpPr>
        <p:spPr>
          <a:xfrm>
            <a:off x="-8159623" y="0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9E28ECE8-552F-A478-0873-19E71FB2EAF5}"/>
              </a:ext>
            </a:extLst>
          </p:cNvPr>
          <p:cNvSpPr/>
          <p:nvPr/>
        </p:nvSpPr>
        <p:spPr>
          <a:xfrm>
            <a:off x="-635692" y="234282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263990-C486-7AC5-958A-C6A9A0AAC54F}"/>
              </a:ext>
            </a:extLst>
          </p:cNvPr>
          <p:cNvSpPr txBox="1"/>
          <p:nvPr/>
        </p:nvSpPr>
        <p:spPr>
          <a:xfrm rot="16200000">
            <a:off x="-795638" y="3204837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ARR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>
                <a:extLst>
                  <a:ext uri="{FF2B5EF4-FFF2-40B4-BE49-F238E27FC236}">
                    <a16:creationId xmlns:a16="http://schemas.microsoft.com/office/drawing/2014/main" id="{CF380869-9452-7F06-EB10-088D2F0ED7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7219187"/>
                  </p:ext>
                </p:extLst>
              </p:nvPr>
            </p:nvGraphicFramePr>
            <p:xfrm>
              <a:off x="2793316" y="965197"/>
              <a:ext cx="8354439" cy="487412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" name="Add-in" descr="Add-in content for Microsoft Power BI.">
                <a:extLst>
                  <a:ext uri="{FF2B5EF4-FFF2-40B4-BE49-F238E27FC236}">
                    <a16:creationId xmlns:a16="http://schemas.microsoft.com/office/drawing/2014/main" id="{CF380869-9452-7F06-EB10-088D2F0ED7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93316" y="965197"/>
                <a:ext cx="8354439" cy="48741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5942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C7B20-FE94-81F3-8745-4972C31F3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DBF2E7C-49B7-E0AC-58C4-3B97C4C022B9}"/>
              </a:ext>
            </a:extLst>
          </p:cNvPr>
          <p:cNvGrpSpPr/>
          <p:nvPr/>
        </p:nvGrpSpPr>
        <p:grpSpPr>
          <a:xfrm>
            <a:off x="10949230" y="2371879"/>
            <a:ext cx="1206239" cy="2360918"/>
            <a:chOff x="10949230" y="2371879"/>
            <a:chExt cx="1206239" cy="236091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E44A85B-50EE-6652-4102-D6E0AFECBBBA}"/>
                </a:ext>
              </a:extLst>
            </p:cNvPr>
            <p:cNvSpPr/>
            <p:nvPr/>
          </p:nvSpPr>
          <p:spPr>
            <a:xfrm>
              <a:off x="10949230" y="237187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0E99E9-8197-F54C-337F-482DC19B21DF}"/>
                </a:ext>
              </a:extLst>
            </p:cNvPr>
            <p:cNvSpPr txBox="1"/>
            <p:nvPr/>
          </p:nvSpPr>
          <p:spPr>
            <a:xfrm rot="16200000">
              <a:off x="10867039" y="312783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LIRR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B4BC2D5-DEE9-786F-6F2A-06D56634A6AB}"/>
              </a:ext>
            </a:extLst>
          </p:cNvPr>
          <p:cNvSpPr txBox="1"/>
          <p:nvPr/>
        </p:nvSpPr>
        <p:spPr>
          <a:xfrm rot="16200000">
            <a:off x="181654" y="319999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B&amp;T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E56E46-37BD-2F1A-971E-0EBE05AF6D9C}"/>
              </a:ext>
            </a:extLst>
          </p:cNvPr>
          <p:cNvGrpSpPr/>
          <p:nvPr/>
        </p:nvGrpSpPr>
        <p:grpSpPr>
          <a:xfrm>
            <a:off x="1734844" y="0"/>
            <a:ext cx="9959846" cy="6858000"/>
            <a:chOff x="1928485" y="0"/>
            <a:chExt cx="9961092" cy="6858000"/>
          </a:xfrm>
          <a:solidFill>
            <a:schemeClr val="bg1">
              <a:lumMod val="85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6D28422-8A48-6D40-A268-F7BF01A85AE7}"/>
                </a:ext>
              </a:extLst>
            </p:cNvPr>
            <p:cNvSpPr/>
            <p:nvPr/>
          </p:nvSpPr>
          <p:spPr>
            <a:xfrm>
              <a:off x="1928485" y="0"/>
              <a:ext cx="996109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9A73A78-69E8-BFAB-E64E-637564C97291}"/>
                </a:ext>
              </a:extLst>
            </p:cNvPr>
            <p:cNvSpPr/>
            <p:nvPr/>
          </p:nvSpPr>
          <p:spPr>
            <a:xfrm>
              <a:off x="1072117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65A50CB-A6D3-5EBD-FE9E-887A657AF1A5}"/>
                </a:ext>
              </a:extLst>
            </p:cNvPr>
            <p:cNvSpPr txBox="1"/>
            <p:nvPr/>
          </p:nvSpPr>
          <p:spPr>
            <a:xfrm rot="16200000">
              <a:off x="1055403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MNR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9D9AE5A-3D62-E5EE-EA3E-ABB5D2331D04}"/>
              </a:ext>
            </a:extLst>
          </p:cNvPr>
          <p:cNvGrpSpPr/>
          <p:nvPr/>
        </p:nvGrpSpPr>
        <p:grpSpPr>
          <a:xfrm>
            <a:off x="-6973725" y="0"/>
            <a:ext cx="9574094" cy="6858000"/>
            <a:chOff x="1943003" y="0"/>
            <a:chExt cx="9574094" cy="6858000"/>
          </a:xfrm>
          <a:solidFill>
            <a:schemeClr val="bg1">
              <a:lumMod val="85000"/>
            </a:schemeClr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F0938EB-B836-10BF-6D97-885651DF88B2}"/>
                </a:ext>
              </a:extLst>
            </p:cNvPr>
            <p:cNvSpPr/>
            <p:nvPr/>
          </p:nvSpPr>
          <p:spPr>
            <a:xfrm>
              <a:off x="1943003" y="0"/>
              <a:ext cx="9574094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4B4BEF2-0B7A-C249-FE24-FE8C0478BA52}"/>
                </a:ext>
              </a:extLst>
            </p:cNvPr>
            <p:cNvSpPr/>
            <p:nvPr/>
          </p:nvSpPr>
          <p:spPr>
            <a:xfrm>
              <a:off x="10348688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E0C6804-A900-E657-7AA6-846B8819443A}"/>
                </a:ext>
              </a:extLst>
            </p:cNvPr>
            <p:cNvSpPr txBox="1"/>
            <p:nvPr/>
          </p:nvSpPr>
          <p:spPr>
            <a:xfrm rot="16200000">
              <a:off x="10197881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SIR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E02259D-E07A-98DA-F1CA-DB6D8588076F}"/>
              </a:ext>
            </a:extLst>
          </p:cNvPr>
          <p:cNvGrpSpPr/>
          <p:nvPr/>
        </p:nvGrpSpPr>
        <p:grpSpPr>
          <a:xfrm>
            <a:off x="-6593507" y="-1"/>
            <a:ext cx="8692331" cy="6858000"/>
            <a:chOff x="2184447" y="-1"/>
            <a:chExt cx="8692331" cy="6858000"/>
          </a:xfrm>
          <a:solidFill>
            <a:schemeClr val="bg1">
              <a:lumMod val="85000"/>
            </a:schemeClr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0BF303-1E90-33DC-1F5E-0382E37E96B6}"/>
                </a:ext>
              </a:extLst>
            </p:cNvPr>
            <p:cNvSpPr/>
            <p:nvPr/>
          </p:nvSpPr>
          <p:spPr>
            <a:xfrm>
              <a:off x="2184447" y="-1"/>
              <a:ext cx="8692331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8CA9B02-B0AC-9644-1704-AE1D822C5311}"/>
                </a:ext>
              </a:extLst>
            </p:cNvPr>
            <p:cNvSpPr/>
            <p:nvPr/>
          </p:nvSpPr>
          <p:spPr>
            <a:xfrm>
              <a:off x="9708378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529A26-244F-8F2C-BE2F-01CFBD3AD0C8}"/>
                </a:ext>
              </a:extLst>
            </p:cNvPr>
            <p:cNvSpPr txBox="1"/>
            <p:nvPr/>
          </p:nvSpPr>
          <p:spPr>
            <a:xfrm rot="16200000">
              <a:off x="954941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NYCT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A78CDFEE-B51A-6E7F-E605-6E372029DF87}"/>
              </a:ext>
            </a:extLst>
          </p:cNvPr>
          <p:cNvSpPr/>
          <p:nvPr/>
        </p:nvSpPr>
        <p:spPr>
          <a:xfrm>
            <a:off x="-7102489" y="544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9BA4E07-6709-4DDC-E0B4-7D87F18C5B61}"/>
              </a:ext>
            </a:extLst>
          </p:cNvPr>
          <p:cNvSpPr/>
          <p:nvPr/>
        </p:nvSpPr>
        <p:spPr>
          <a:xfrm>
            <a:off x="421442" y="235491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840831-E94E-1C5B-C589-2615EBA31405}"/>
              </a:ext>
            </a:extLst>
          </p:cNvPr>
          <p:cNvSpPr txBox="1"/>
          <p:nvPr/>
        </p:nvSpPr>
        <p:spPr>
          <a:xfrm rot="16200000">
            <a:off x="261496" y="321692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MTABC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2718C19-AB72-8D83-3003-77FD0C3A1B4E}"/>
              </a:ext>
            </a:extLst>
          </p:cNvPr>
          <p:cNvSpPr/>
          <p:nvPr/>
        </p:nvSpPr>
        <p:spPr>
          <a:xfrm>
            <a:off x="-7603237" y="-16386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AFFAF95-129D-7DC5-697C-2127F8C07356}"/>
              </a:ext>
            </a:extLst>
          </p:cNvPr>
          <p:cNvSpPr/>
          <p:nvPr/>
        </p:nvSpPr>
        <p:spPr>
          <a:xfrm>
            <a:off x="-79306" y="233798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8B35F6B-3717-212B-8CA6-B8FD06DA94C1}"/>
              </a:ext>
            </a:extLst>
          </p:cNvPr>
          <p:cNvSpPr txBox="1"/>
          <p:nvPr/>
        </p:nvSpPr>
        <p:spPr>
          <a:xfrm rot="16200000">
            <a:off x="-239252" y="319999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B&amp;T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5C39DA9-B04A-8569-EAC6-E9CF7E779D68}"/>
              </a:ext>
            </a:extLst>
          </p:cNvPr>
          <p:cNvSpPr/>
          <p:nvPr/>
        </p:nvSpPr>
        <p:spPr>
          <a:xfrm>
            <a:off x="-8159623" y="0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538903C-B0C0-81E1-A1DB-033970E1AD08}"/>
              </a:ext>
            </a:extLst>
          </p:cNvPr>
          <p:cNvSpPr/>
          <p:nvPr/>
        </p:nvSpPr>
        <p:spPr>
          <a:xfrm>
            <a:off x="-635692" y="234282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046B2F3-F519-AC17-F501-30A7972083A7}"/>
              </a:ext>
            </a:extLst>
          </p:cNvPr>
          <p:cNvSpPr txBox="1"/>
          <p:nvPr/>
        </p:nvSpPr>
        <p:spPr>
          <a:xfrm rot="16200000">
            <a:off x="-795638" y="3204837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ARR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559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70274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1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5544E-6974-E10B-CC49-C114D4151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5481C8-A6EB-8D69-5AA7-F5F0F4F18E38}"/>
              </a:ext>
            </a:extLst>
          </p:cNvPr>
          <p:cNvGrpSpPr/>
          <p:nvPr/>
        </p:nvGrpSpPr>
        <p:grpSpPr>
          <a:xfrm>
            <a:off x="10949230" y="2371879"/>
            <a:ext cx="1206239" cy="2360918"/>
            <a:chOff x="10949230" y="2371879"/>
            <a:chExt cx="1206239" cy="236091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85CAC5B-176C-69C5-AFFF-6A0B73ACB142}"/>
                </a:ext>
              </a:extLst>
            </p:cNvPr>
            <p:cNvSpPr/>
            <p:nvPr/>
          </p:nvSpPr>
          <p:spPr>
            <a:xfrm>
              <a:off x="10949230" y="237187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E0CC734-7F9A-B65B-3397-489C7A9BBA85}"/>
                </a:ext>
              </a:extLst>
            </p:cNvPr>
            <p:cNvSpPr txBox="1"/>
            <p:nvPr/>
          </p:nvSpPr>
          <p:spPr>
            <a:xfrm rot="16200000">
              <a:off x="10867039" y="312783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LIRR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FD95EF7-ACB7-69E4-1AE1-AC8E85264FDE}"/>
              </a:ext>
            </a:extLst>
          </p:cNvPr>
          <p:cNvSpPr txBox="1"/>
          <p:nvPr/>
        </p:nvSpPr>
        <p:spPr>
          <a:xfrm rot="16200000">
            <a:off x="181654" y="319999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B&amp;T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511624-610B-140A-6528-D62E9F5392C2}"/>
              </a:ext>
            </a:extLst>
          </p:cNvPr>
          <p:cNvGrpSpPr/>
          <p:nvPr/>
        </p:nvGrpSpPr>
        <p:grpSpPr>
          <a:xfrm>
            <a:off x="1734844" y="0"/>
            <a:ext cx="9959846" cy="6858000"/>
            <a:chOff x="1928485" y="0"/>
            <a:chExt cx="9961092" cy="6858000"/>
          </a:xfrm>
          <a:solidFill>
            <a:schemeClr val="bg1">
              <a:lumMod val="85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8824B6B-F99A-3875-A268-12BFB4E5D5EF}"/>
                </a:ext>
              </a:extLst>
            </p:cNvPr>
            <p:cNvSpPr/>
            <p:nvPr/>
          </p:nvSpPr>
          <p:spPr>
            <a:xfrm>
              <a:off x="1928485" y="0"/>
              <a:ext cx="996109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9F640A8-FA78-6C5A-D187-77286A2994C0}"/>
                </a:ext>
              </a:extLst>
            </p:cNvPr>
            <p:cNvSpPr/>
            <p:nvPr/>
          </p:nvSpPr>
          <p:spPr>
            <a:xfrm>
              <a:off x="1072117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787FDD7-6812-4BD4-AC88-343BACB2A70D}"/>
                </a:ext>
              </a:extLst>
            </p:cNvPr>
            <p:cNvSpPr txBox="1"/>
            <p:nvPr/>
          </p:nvSpPr>
          <p:spPr>
            <a:xfrm rot="16200000">
              <a:off x="1055403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MNR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F5C306C-DF0F-E38E-B6B9-D848AC31C51E}"/>
              </a:ext>
            </a:extLst>
          </p:cNvPr>
          <p:cNvGrpSpPr/>
          <p:nvPr/>
        </p:nvGrpSpPr>
        <p:grpSpPr>
          <a:xfrm>
            <a:off x="1611805" y="0"/>
            <a:ext cx="9574094" cy="6858000"/>
            <a:chOff x="1943003" y="0"/>
            <a:chExt cx="9574094" cy="6858000"/>
          </a:xfrm>
          <a:solidFill>
            <a:schemeClr val="bg1">
              <a:lumMod val="85000"/>
            </a:schemeClr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2C837E2-E6A0-5EAA-3909-F0444BDB759B}"/>
                </a:ext>
              </a:extLst>
            </p:cNvPr>
            <p:cNvSpPr/>
            <p:nvPr/>
          </p:nvSpPr>
          <p:spPr>
            <a:xfrm>
              <a:off x="1943003" y="0"/>
              <a:ext cx="9574094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8456588-209C-0901-68F7-C7AF61465529}"/>
                </a:ext>
              </a:extLst>
            </p:cNvPr>
            <p:cNvSpPr/>
            <p:nvPr/>
          </p:nvSpPr>
          <p:spPr>
            <a:xfrm>
              <a:off x="10348688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042012-6294-3147-5081-7F6143E1EFCC}"/>
                </a:ext>
              </a:extLst>
            </p:cNvPr>
            <p:cNvSpPr txBox="1"/>
            <p:nvPr/>
          </p:nvSpPr>
          <p:spPr>
            <a:xfrm rot="16200000">
              <a:off x="10197881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SIR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0368B77-49EE-D069-5BB7-CFBFA2F53364}"/>
              </a:ext>
            </a:extLst>
          </p:cNvPr>
          <p:cNvGrpSpPr/>
          <p:nvPr/>
        </p:nvGrpSpPr>
        <p:grpSpPr>
          <a:xfrm>
            <a:off x="-6593507" y="-1"/>
            <a:ext cx="8692331" cy="6858000"/>
            <a:chOff x="2184447" y="-1"/>
            <a:chExt cx="8692331" cy="6858000"/>
          </a:xfrm>
          <a:solidFill>
            <a:schemeClr val="bg1">
              <a:lumMod val="85000"/>
            </a:schemeClr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B14DBD1-81D2-97F5-6778-8444FF734513}"/>
                </a:ext>
              </a:extLst>
            </p:cNvPr>
            <p:cNvSpPr/>
            <p:nvPr/>
          </p:nvSpPr>
          <p:spPr>
            <a:xfrm>
              <a:off x="2184447" y="-1"/>
              <a:ext cx="8692331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5AA08D3-E430-198C-FFC7-9A4B09467267}"/>
                </a:ext>
              </a:extLst>
            </p:cNvPr>
            <p:cNvSpPr/>
            <p:nvPr/>
          </p:nvSpPr>
          <p:spPr>
            <a:xfrm>
              <a:off x="9708378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B4CF187-B67E-49C9-887C-96C7F33AF8FF}"/>
                </a:ext>
              </a:extLst>
            </p:cNvPr>
            <p:cNvSpPr txBox="1"/>
            <p:nvPr/>
          </p:nvSpPr>
          <p:spPr>
            <a:xfrm rot="16200000">
              <a:off x="9549411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NYCT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250CE0FF-6B92-EACA-07FF-A265485D039A}"/>
              </a:ext>
            </a:extLst>
          </p:cNvPr>
          <p:cNvSpPr/>
          <p:nvPr/>
        </p:nvSpPr>
        <p:spPr>
          <a:xfrm>
            <a:off x="-7102489" y="544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B1A406DF-1538-8AB3-7B52-42F5147A5CED}"/>
              </a:ext>
            </a:extLst>
          </p:cNvPr>
          <p:cNvSpPr/>
          <p:nvPr/>
        </p:nvSpPr>
        <p:spPr>
          <a:xfrm>
            <a:off x="421442" y="235491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9B4084-B3C6-E71A-A193-CA95B8BD5D61}"/>
              </a:ext>
            </a:extLst>
          </p:cNvPr>
          <p:cNvSpPr txBox="1"/>
          <p:nvPr/>
        </p:nvSpPr>
        <p:spPr>
          <a:xfrm rot="16200000">
            <a:off x="261496" y="321692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MTABC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5F3F91A-9079-8DFB-DB38-573458FCBABB}"/>
              </a:ext>
            </a:extLst>
          </p:cNvPr>
          <p:cNvSpPr/>
          <p:nvPr/>
        </p:nvSpPr>
        <p:spPr>
          <a:xfrm>
            <a:off x="-7603237" y="-16386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46E7752-B8FC-BEC5-785A-BA392241C8B4}"/>
              </a:ext>
            </a:extLst>
          </p:cNvPr>
          <p:cNvSpPr/>
          <p:nvPr/>
        </p:nvSpPr>
        <p:spPr>
          <a:xfrm>
            <a:off x="-79306" y="233798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F7003A9-7663-F0BA-8F3E-7910EA5C7CE8}"/>
              </a:ext>
            </a:extLst>
          </p:cNvPr>
          <p:cNvSpPr txBox="1"/>
          <p:nvPr/>
        </p:nvSpPr>
        <p:spPr>
          <a:xfrm rot="16200000">
            <a:off x="-239252" y="319999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B&amp;T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3B4469C-F0E0-DF95-5FE2-0FCEC9063B5F}"/>
              </a:ext>
            </a:extLst>
          </p:cNvPr>
          <p:cNvSpPr/>
          <p:nvPr/>
        </p:nvSpPr>
        <p:spPr>
          <a:xfrm>
            <a:off x="-8159623" y="0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B2D5206-0320-A718-E5D2-759CD7A459C8}"/>
              </a:ext>
            </a:extLst>
          </p:cNvPr>
          <p:cNvSpPr/>
          <p:nvPr/>
        </p:nvSpPr>
        <p:spPr>
          <a:xfrm>
            <a:off x="-635692" y="234282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EF47B7-489C-978E-1788-318FD1CAC2E2}"/>
              </a:ext>
            </a:extLst>
          </p:cNvPr>
          <p:cNvSpPr txBox="1"/>
          <p:nvPr/>
        </p:nvSpPr>
        <p:spPr>
          <a:xfrm rot="16200000">
            <a:off x="-795638" y="3204837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ARR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" descr="Add-in content for Microsoft Power BI.">
                <a:extLst>
                  <a:ext uri="{FF2B5EF4-FFF2-40B4-BE49-F238E27FC236}">
                    <a16:creationId xmlns:a16="http://schemas.microsoft.com/office/drawing/2014/main" id="{CE25BB17-813E-E399-9A60-946302CED7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2014830"/>
                  </p:ext>
                </p:extLst>
              </p:nvPr>
            </p:nvGraphicFramePr>
            <p:xfrm>
              <a:off x="2221863" y="965197"/>
              <a:ext cx="8418083" cy="487412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3" name="Add-in" descr="Add-in content for Microsoft Power BI.">
                <a:extLst>
                  <a:ext uri="{FF2B5EF4-FFF2-40B4-BE49-F238E27FC236}">
                    <a16:creationId xmlns:a16="http://schemas.microsoft.com/office/drawing/2014/main" id="{CE25BB17-813E-E399-9A60-946302CED7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1863" y="965197"/>
                <a:ext cx="8418083" cy="48741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9644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42A41-356D-B2F9-61C6-DBD7263F7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3F55478-0882-874D-250C-874F0696E4B0}"/>
              </a:ext>
            </a:extLst>
          </p:cNvPr>
          <p:cNvGrpSpPr/>
          <p:nvPr/>
        </p:nvGrpSpPr>
        <p:grpSpPr>
          <a:xfrm>
            <a:off x="10949230" y="2371879"/>
            <a:ext cx="1206239" cy="2360918"/>
            <a:chOff x="10949230" y="2371879"/>
            <a:chExt cx="1206239" cy="236091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DA1C89-80E0-2963-AF68-39AA53B02806}"/>
                </a:ext>
              </a:extLst>
            </p:cNvPr>
            <p:cNvSpPr/>
            <p:nvPr/>
          </p:nvSpPr>
          <p:spPr>
            <a:xfrm>
              <a:off x="10949230" y="237187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06C9F8D-2154-00BA-DF17-124F80C805AB}"/>
                </a:ext>
              </a:extLst>
            </p:cNvPr>
            <p:cNvSpPr txBox="1"/>
            <p:nvPr/>
          </p:nvSpPr>
          <p:spPr>
            <a:xfrm rot="16200000">
              <a:off x="10867039" y="312783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Tw Cen MT" panose="020B0602020104020603" pitchFamily="34" charset="0"/>
                </a:rPr>
                <a:t>LIRR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FDC2751-E145-2048-5FAD-720D0971B2F2}"/>
              </a:ext>
            </a:extLst>
          </p:cNvPr>
          <p:cNvGrpSpPr/>
          <p:nvPr/>
        </p:nvGrpSpPr>
        <p:grpSpPr>
          <a:xfrm>
            <a:off x="1734844" y="0"/>
            <a:ext cx="9959846" cy="6858000"/>
            <a:chOff x="1928485" y="0"/>
            <a:chExt cx="9961092" cy="6858000"/>
          </a:xfrm>
          <a:solidFill>
            <a:schemeClr val="bg1">
              <a:lumMod val="85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3B9559B-71FC-CB57-DD67-6EB1EEE76717}"/>
                </a:ext>
              </a:extLst>
            </p:cNvPr>
            <p:cNvSpPr/>
            <p:nvPr/>
          </p:nvSpPr>
          <p:spPr>
            <a:xfrm>
              <a:off x="1928485" y="0"/>
              <a:ext cx="9961092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5B8610E-EEA1-91E0-CA5C-B5EC2BE9F20D}"/>
                </a:ext>
              </a:extLst>
            </p:cNvPr>
            <p:cNvSpPr/>
            <p:nvPr/>
          </p:nvSpPr>
          <p:spPr>
            <a:xfrm>
              <a:off x="1072117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0706C8B-5A52-A503-AACF-C6BD38E105BB}"/>
                </a:ext>
              </a:extLst>
            </p:cNvPr>
            <p:cNvSpPr txBox="1"/>
            <p:nvPr/>
          </p:nvSpPr>
          <p:spPr>
            <a:xfrm rot="16200000">
              <a:off x="10554039" y="3220389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MNR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9D56849-C804-96C7-158F-FD9FC03DDBD2}"/>
              </a:ext>
            </a:extLst>
          </p:cNvPr>
          <p:cNvGrpSpPr/>
          <p:nvPr/>
        </p:nvGrpSpPr>
        <p:grpSpPr>
          <a:xfrm>
            <a:off x="1611805" y="0"/>
            <a:ext cx="9574094" cy="6858000"/>
            <a:chOff x="1943003" y="0"/>
            <a:chExt cx="9574094" cy="6858000"/>
          </a:xfrm>
          <a:solidFill>
            <a:schemeClr val="bg1">
              <a:lumMod val="85000"/>
            </a:schemeClr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9413516-5DA8-EAA5-6F35-FDE14C8FED6B}"/>
                </a:ext>
              </a:extLst>
            </p:cNvPr>
            <p:cNvSpPr/>
            <p:nvPr/>
          </p:nvSpPr>
          <p:spPr>
            <a:xfrm>
              <a:off x="1943003" y="0"/>
              <a:ext cx="9574094" cy="6858000"/>
            </a:xfrm>
            <a:prstGeom prst="rect">
              <a:avLst/>
            </a:prstGeom>
            <a:grpFill/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02EE869-733D-A43B-8AA3-74F93BF46D2C}"/>
                </a:ext>
              </a:extLst>
            </p:cNvPr>
            <p:cNvSpPr/>
            <p:nvPr/>
          </p:nvSpPr>
          <p:spPr>
            <a:xfrm>
              <a:off x="10348688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FE9751-C8D2-C44C-69E2-DEB5CADDD6A5}"/>
                </a:ext>
              </a:extLst>
            </p:cNvPr>
            <p:cNvSpPr txBox="1"/>
            <p:nvPr/>
          </p:nvSpPr>
          <p:spPr>
            <a:xfrm rot="16200000">
              <a:off x="10197881" y="3220388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SIR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135974A-06CA-3785-1518-F0885394B747}"/>
              </a:ext>
            </a:extLst>
          </p:cNvPr>
          <p:cNvGrpSpPr/>
          <p:nvPr/>
        </p:nvGrpSpPr>
        <p:grpSpPr>
          <a:xfrm>
            <a:off x="-7102497" y="-1"/>
            <a:ext cx="9201322" cy="6858000"/>
            <a:chOff x="-7102497" y="-1"/>
            <a:chExt cx="920132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462C27-277E-ECAE-3D69-C7586C0EF46A}"/>
                </a:ext>
              </a:extLst>
            </p:cNvPr>
            <p:cNvSpPr/>
            <p:nvPr/>
          </p:nvSpPr>
          <p:spPr>
            <a:xfrm>
              <a:off x="-7102497" y="-1"/>
              <a:ext cx="9201322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E2C33C-B5EC-4307-7BB1-BD3465793482}"/>
                </a:ext>
              </a:extLst>
            </p:cNvPr>
            <p:cNvSpPr/>
            <p:nvPr/>
          </p:nvSpPr>
          <p:spPr>
            <a:xfrm>
              <a:off x="862007" y="2337439"/>
              <a:ext cx="1236817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0099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2201E1A-A6A2-437C-7124-82BDA5DBAA3A}"/>
                </a:ext>
              </a:extLst>
            </p:cNvPr>
            <p:cNvSpPr txBox="1"/>
            <p:nvPr/>
          </p:nvSpPr>
          <p:spPr>
            <a:xfrm rot="16200000">
              <a:off x="771457" y="3136612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NYCT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0EC9A3D-3D5C-E7E3-6326-AABF36215F6A}"/>
              </a:ext>
            </a:extLst>
          </p:cNvPr>
          <p:cNvSpPr/>
          <p:nvPr/>
        </p:nvSpPr>
        <p:spPr>
          <a:xfrm>
            <a:off x="-7102489" y="544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44C4B401-3728-66DF-B4BD-4022A3CAC328}"/>
              </a:ext>
            </a:extLst>
          </p:cNvPr>
          <p:cNvSpPr/>
          <p:nvPr/>
        </p:nvSpPr>
        <p:spPr>
          <a:xfrm>
            <a:off x="421442" y="235491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0F8F1-580C-0A9E-6468-A9DA84114C1B}"/>
              </a:ext>
            </a:extLst>
          </p:cNvPr>
          <p:cNvSpPr txBox="1"/>
          <p:nvPr/>
        </p:nvSpPr>
        <p:spPr>
          <a:xfrm rot="16200000">
            <a:off x="261496" y="321692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MTABC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C7A751-E83E-B97D-1430-9A298DBE3A2C}"/>
              </a:ext>
            </a:extLst>
          </p:cNvPr>
          <p:cNvSpPr/>
          <p:nvPr/>
        </p:nvSpPr>
        <p:spPr>
          <a:xfrm>
            <a:off x="-7603237" y="-16386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2F00289-19AF-67D1-303C-91696B0661BF}"/>
              </a:ext>
            </a:extLst>
          </p:cNvPr>
          <p:cNvSpPr/>
          <p:nvPr/>
        </p:nvSpPr>
        <p:spPr>
          <a:xfrm>
            <a:off x="-79306" y="233798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6FA26D-9E5C-269E-E16E-4EBF64A11FFC}"/>
              </a:ext>
            </a:extLst>
          </p:cNvPr>
          <p:cNvSpPr txBox="1"/>
          <p:nvPr/>
        </p:nvSpPr>
        <p:spPr>
          <a:xfrm rot="16200000">
            <a:off x="-239252" y="319999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B&amp;T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9F1DAB-721E-1347-A872-4A0195A79B25}"/>
              </a:ext>
            </a:extLst>
          </p:cNvPr>
          <p:cNvSpPr/>
          <p:nvPr/>
        </p:nvSpPr>
        <p:spPr>
          <a:xfrm>
            <a:off x="-8159623" y="0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57D4648-BFC4-D205-5AC5-745752E6DF6B}"/>
              </a:ext>
            </a:extLst>
          </p:cNvPr>
          <p:cNvSpPr/>
          <p:nvPr/>
        </p:nvSpPr>
        <p:spPr>
          <a:xfrm>
            <a:off x="-635692" y="234282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C32AAF-592D-A493-9606-872F4228673F}"/>
              </a:ext>
            </a:extLst>
          </p:cNvPr>
          <p:cNvSpPr txBox="1"/>
          <p:nvPr/>
        </p:nvSpPr>
        <p:spPr>
          <a:xfrm rot="16200000">
            <a:off x="-795638" y="3204837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ARR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627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70521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7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675964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6333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498238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331188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A756E5F-5BC3-9275-B08C-D33DB6F50A28}"/>
              </a:ext>
            </a:extLst>
          </p:cNvPr>
          <p:cNvSpPr/>
          <p:nvPr/>
        </p:nvSpPr>
        <p:spPr>
          <a:xfrm>
            <a:off x="10967442" y="234256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684998B-0BE5-CCAA-EF0C-3C999CFE785D}"/>
              </a:ext>
            </a:extLst>
          </p:cNvPr>
          <p:cNvSpPr/>
          <p:nvPr/>
        </p:nvSpPr>
        <p:spPr>
          <a:xfrm>
            <a:off x="10432986" y="233231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5F0C5-A66E-5346-8115-6943ECB596AE}"/>
              </a:ext>
            </a:extLst>
          </p:cNvPr>
          <p:cNvSpPr txBox="1"/>
          <p:nvPr/>
        </p:nvSpPr>
        <p:spPr>
          <a:xfrm rot="16200000">
            <a:off x="10265848" y="321526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MNR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68BB7CA-C5AD-3586-50DE-3A5A32A91BE2}"/>
              </a:ext>
            </a:extLst>
          </p:cNvPr>
          <p:cNvSpPr/>
          <p:nvPr/>
        </p:nvSpPr>
        <p:spPr>
          <a:xfrm>
            <a:off x="9894576" y="233743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07F5B-EB85-63D8-5864-4CE7642F5E02}"/>
              </a:ext>
            </a:extLst>
          </p:cNvPr>
          <p:cNvSpPr txBox="1"/>
          <p:nvPr/>
        </p:nvSpPr>
        <p:spPr>
          <a:xfrm rot="16200000">
            <a:off x="9743769" y="3220385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SIR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3BF996-5845-AB68-F02E-21AA022E324A}"/>
              </a:ext>
            </a:extLst>
          </p:cNvPr>
          <p:cNvSpPr/>
          <p:nvPr/>
        </p:nvSpPr>
        <p:spPr>
          <a:xfrm>
            <a:off x="9373034" y="233743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8ECFF-B4E2-EAFF-7869-8CA976444F91}"/>
              </a:ext>
            </a:extLst>
          </p:cNvPr>
          <p:cNvSpPr txBox="1"/>
          <p:nvPr/>
        </p:nvSpPr>
        <p:spPr>
          <a:xfrm rot="16200000">
            <a:off x="9061496" y="320739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NYCT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74E12-8760-F2EF-D885-430135D52166}"/>
              </a:ext>
            </a:extLst>
          </p:cNvPr>
          <p:cNvSpPr txBox="1"/>
          <p:nvPr/>
        </p:nvSpPr>
        <p:spPr>
          <a:xfrm rot="16200000">
            <a:off x="10896069" y="322681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LIRR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77704E7-159E-0E25-BC06-947F85FB70F9}"/>
              </a:ext>
            </a:extLst>
          </p:cNvPr>
          <p:cNvSpPr/>
          <p:nvPr/>
        </p:nvSpPr>
        <p:spPr>
          <a:xfrm>
            <a:off x="-7102489" y="544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42CEA11-F520-1637-0A48-047A0E5AF3FF}"/>
              </a:ext>
            </a:extLst>
          </p:cNvPr>
          <p:cNvSpPr/>
          <p:nvPr/>
        </p:nvSpPr>
        <p:spPr>
          <a:xfrm>
            <a:off x="421442" y="235491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08855-DA43-E10F-3E2D-AA12BD4313E0}"/>
              </a:ext>
            </a:extLst>
          </p:cNvPr>
          <p:cNvSpPr txBox="1"/>
          <p:nvPr/>
        </p:nvSpPr>
        <p:spPr>
          <a:xfrm rot="16200000">
            <a:off x="261496" y="321692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MTABC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124712-1048-CD06-8DF9-AC7A456BB0C5}"/>
              </a:ext>
            </a:extLst>
          </p:cNvPr>
          <p:cNvSpPr/>
          <p:nvPr/>
        </p:nvSpPr>
        <p:spPr>
          <a:xfrm>
            <a:off x="-7603237" y="-16386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24A3633-E36C-192C-576A-63E3049E5DE9}"/>
              </a:ext>
            </a:extLst>
          </p:cNvPr>
          <p:cNvSpPr/>
          <p:nvPr/>
        </p:nvSpPr>
        <p:spPr>
          <a:xfrm>
            <a:off x="-79306" y="233798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3B427-D060-E1E0-D4ED-B130EE6013F3}"/>
              </a:ext>
            </a:extLst>
          </p:cNvPr>
          <p:cNvSpPr txBox="1"/>
          <p:nvPr/>
        </p:nvSpPr>
        <p:spPr>
          <a:xfrm rot="16200000">
            <a:off x="-239252" y="319999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B&amp;T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8A2B2E-15CE-225F-DDEB-95D42EB6E8FA}"/>
              </a:ext>
            </a:extLst>
          </p:cNvPr>
          <p:cNvSpPr/>
          <p:nvPr/>
        </p:nvSpPr>
        <p:spPr>
          <a:xfrm>
            <a:off x="-8159623" y="0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B8DA169-65BB-3652-E67A-A1311AC5F1E2}"/>
              </a:ext>
            </a:extLst>
          </p:cNvPr>
          <p:cNvSpPr/>
          <p:nvPr/>
        </p:nvSpPr>
        <p:spPr>
          <a:xfrm>
            <a:off x="-635692" y="234282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84249D-E3BD-66C6-9C4F-BD1AA408CEDB}"/>
              </a:ext>
            </a:extLst>
          </p:cNvPr>
          <p:cNvSpPr txBox="1"/>
          <p:nvPr/>
        </p:nvSpPr>
        <p:spPr>
          <a:xfrm rot="16200000">
            <a:off x="-795638" y="3204837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ARR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1" name="Add-in" descr="Add-in content for Microsoft Power BI.">
                <a:extLst>
                  <a:ext uri="{FF2B5EF4-FFF2-40B4-BE49-F238E27FC236}">
                    <a16:creationId xmlns:a16="http://schemas.microsoft.com/office/drawing/2014/main" id="{31E8B78F-19E5-037A-3F92-3BDD1213D2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6058699"/>
                  </p:ext>
                </p:extLst>
              </p:nvPr>
            </p:nvGraphicFramePr>
            <p:xfrm>
              <a:off x="1839114" y="965197"/>
              <a:ext cx="7895261" cy="487412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1" name="Add-in" descr="Add-in content for Microsoft Power BI.">
                <a:extLst>
                  <a:ext uri="{FF2B5EF4-FFF2-40B4-BE49-F238E27FC236}">
                    <a16:creationId xmlns:a16="http://schemas.microsoft.com/office/drawing/2014/main" id="{31E8B78F-19E5-037A-3F92-3BDD1213D2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9114" y="965197"/>
                <a:ext cx="7895261" cy="48741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81782-1EC9-BE0C-8878-8AC3CA7AB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B85D5E5A-4617-4E6F-6A2E-3BF16617056E}"/>
              </a:ext>
            </a:extLst>
          </p:cNvPr>
          <p:cNvGrpSpPr/>
          <p:nvPr/>
        </p:nvGrpSpPr>
        <p:grpSpPr>
          <a:xfrm>
            <a:off x="675964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0DD6A19-2CFF-B6A0-64C4-A08D6A635A26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BFC567B-9B18-D6BD-5E89-110D7A21E0F2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FE8201-98D0-A659-1C58-2F9F21A0D20B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3DBF66F-86CF-1500-D7A5-49A959653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2842900-4732-D5CE-078A-C2BE870F2D15}"/>
              </a:ext>
            </a:extLst>
          </p:cNvPr>
          <p:cNvGrpSpPr/>
          <p:nvPr/>
        </p:nvGrpSpPr>
        <p:grpSpPr>
          <a:xfrm>
            <a:off x="16333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63B3F15-492D-5235-469C-7D298894DF03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3077F8FA-A8D3-0F22-E7B2-FA189182D5A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3F09CE2-9BB1-8458-50B5-382D312B3BE9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9E496B5-F315-34BE-804B-3E68E5938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4B9D198-9F7A-B5A9-5E71-A8B9A13483D5}"/>
              </a:ext>
            </a:extLst>
          </p:cNvPr>
          <p:cNvGrpSpPr/>
          <p:nvPr/>
        </p:nvGrpSpPr>
        <p:grpSpPr>
          <a:xfrm>
            <a:off x="1498238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A393A3B-ECD7-4FF2-980A-FC0EF020C6D2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970FC86-71B8-7BF3-47D2-03794B48107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2942313-95BC-0E07-C4E7-9ADE63CF908C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69550396-3D49-8245-603B-69853DF42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837F293-3D09-C974-DCAD-A12F8AEE5B33}"/>
              </a:ext>
            </a:extLst>
          </p:cNvPr>
          <p:cNvGrpSpPr/>
          <p:nvPr/>
        </p:nvGrpSpPr>
        <p:grpSpPr>
          <a:xfrm>
            <a:off x="-1331188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91B2476-BB52-6ABB-648D-5324408D84A9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508C5E4-4EB2-3310-BDB4-A9B54054CD6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2EC1A1B-9D41-3972-5534-77A89094B4B8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E7D6971A-1A56-A09B-2EB7-70B1516B6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72C418C-003E-ED25-0F18-8BA61997E2FE}"/>
              </a:ext>
            </a:extLst>
          </p:cNvPr>
          <p:cNvSpPr/>
          <p:nvPr/>
        </p:nvSpPr>
        <p:spPr>
          <a:xfrm>
            <a:off x="10967442" y="234256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A0A6238-EF15-81C6-A286-2E27135FD22A}"/>
              </a:ext>
            </a:extLst>
          </p:cNvPr>
          <p:cNvSpPr/>
          <p:nvPr/>
        </p:nvSpPr>
        <p:spPr>
          <a:xfrm>
            <a:off x="10432986" y="233231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2C457D-9012-E730-51F7-B1C2E56B87CD}"/>
              </a:ext>
            </a:extLst>
          </p:cNvPr>
          <p:cNvSpPr txBox="1"/>
          <p:nvPr/>
        </p:nvSpPr>
        <p:spPr>
          <a:xfrm rot="16200000">
            <a:off x="10265848" y="321526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MNR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100310-14C3-CBF3-688B-DF7C49DC2780}"/>
              </a:ext>
            </a:extLst>
          </p:cNvPr>
          <p:cNvSpPr/>
          <p:nvPr/>
        </p:nvSpPr>
        <p:spPr>
          <a:xfrm>
            <a:off x="9894576" y="233743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2DC7D-2814-DB19-7973-F03B5A36595C}"/>
              </a:ext>
            </a:extLst>
          </p:cNvPr>
          <p:cNvSpPr txBox="1"/>
          <p:nvPr/>
        </p:nvSpPr>
        <p:spPr>
          <a:xfrm rot="16200000">
            <a:off x="9743769" y="3220385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SIR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C34FEF4-23B5-60B3-C4D6-7B65AFAD0EC6}"/>
              </a:ext>
            </a:extLst>
          </p:cNvPr>
          <p:cNvSpPr/>
          <p:nvPr/>
        </p:nvSpPr>
        <p:spPr>
          <a:xfrm>
            <a:off x="9373034" y="233743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184CED-1DAE-2709-BC7E-EABC637CBAEF}"/>
              </a:ext>
            </a:extLst>
          </p:cNvPr>
          <p:cNvSpPr txBox="1"/>
          <p:nvPr/>
        </p:nvSpPr>
        <p:spPr>
          <a:xfrm rot="16200000">
            <a:off x="9061496" y="320739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NYCT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ECC22A-B3C4-A509-D4D1-F09083EA9B38}"/>
              </a:ext>
            </a:extLst>
          </p:cNvPr>
          <p:cNvSpPr txBox="1"/>
          <p:nvPr/>
        </p:nvSpPr>
        <p:spPr>
          <a:xfrm rot="16200000">
            <a:off x="10896069" y="322681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LIRR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2E0B0F-B60F-1D9A-E42B-6BA80124B98E}"/>
              </a:ext>
            </a:extLst>
          </p:cNvPr>
          <p:cNvGrpSpPr/>
          <p:nvPr/>
        </p:nvGrpSpPr>
        <p:grpSpPr>
          <a:xfrm>
            <a:off x="-7102489" y="544"/>
            <a:ext cx="8692331" cy="6858000"/>
            <a:chOff x="-7102489" y="544"/>
            <a:chExt cx="8692331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07D16F2-9B0F-7D8A-E263-F0C744BD3129}"/>
                </a:ext>
              </a:extLst>
            </p:cNvPr>
            <p:cNvSpPr/>
            <p:nvPr/>
          </p:nvSpPr>
          <p:spPr>
            <a:xfrm>
              <a:off x="-7102489" y="544"/>
              <a:ext cx="8692331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B80F9E3-FD15-57AE-CF6B-220EA97053D4}"/>
                </a:ext>
              </a:extLst>
            </p:cNvPr>
            <p:cNvSpPr/>
            <p:nvPr/>
          </p:nvSpPr>
          <p:spPr>
            <a:xfrm>
              <a:off x="421442" y="235491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6A052D-2FBC-FD81-D41A-7F423C2721AE}"/>
                </a:ext>
              </a:extLst>
            </p:cNvPr>
            <p:cNvSpPr txBox="1"/>
            <p:nvPr/>
          </p:nvSpPr>
          <p:spPr>
            <a:xfrm rot="16200000">
              <a:off x="261496" y="321692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MTABC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F7274B5-CA4C-BBC8-3399-8F51F327AF9C}"/>
              </a:ext>
            </a:extLst>
          </p:cNvPr>
          <p:cNvSpPr/>
          <p:nvPr/>
        </p:nvSpPr>
        <p:spPr>
          <a:xfrm>
            <a:off x="-7603237" y="-16386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39FE78B-55E6-9A41-53CF-E0BF659E44E7}"/>
              </a:ext>
            </a:extLst>
          </p:cNvPr>
          <p:cNvSpPr/>
          <p:nvPr/>
        </p:nvSpPr>
        <p:spPr>
          <a:xfrm>
            <a:off x="-79306" y="233798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87B49-3D91-26B9-0360-3B016C1EB10D}"/>
              </a:ext>
            </a:extLst>
          </p:cNvPr>
          <p:cNvSpPr txBox="1"/>
          <p:nvPr/>
        </p:nvSpPr>
        <p:spPr>
          <a:xfrm rot="16200000">
            <a:off x="-239252" y="319999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B&amp;T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6659E4-E62E-9031-2354-1AE451503938}"/>
              </a:ext>
            </a:extLst>
          </p:cNvPr>
          <p:cNvSpPr/>
          <p:nvPr/>
        </p:nvSpPr>
        <p:spPr>
          <a:xfrm>
            <a:off x="-8159623" y="0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AB6918-FAD9-0939-E283-2FCF234D41A1}"/>
              </a:ext>
            </a:extLst>
          </p:cNvPr>
          <p:cNvSpPr/>
          <p:nvPr/>
        </p:nvSpPr>
        <p:spPr>
          <a:xfrm>
            <a:off x="-635692" y="234282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DC09FA-516C-AB13-C23B-332BFEE2B661}"/>
              </a:ext>
            </a:extLst>
          </p:cNvPr>
          <p:cNvSpPr txBox="1"/>
          <p:nvPr/>
        </p:nvSpPr>
        <p:spPr>
          <a:xfrm rot="16200000">
            <a:off x="-795638" y="3204837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ARR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961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0 L 0.68294 -0.002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33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373AB86-3CE7-3E9E-8AAA-EC13A155E2D5}"/>
              </a:ext>
            </a:extLst>
          </p:cNvPr>
          <p:cNvSpPr/>
          <p:nvPr/>
        </p:nvSpPr>
        <p:spPr>
          <a:xfrm>
            <a:off x="611163" y="309488"/>
            <a:ext cx="11226018" cy="7737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sz="3600" b="1" dirty="0">
              <a:solidFill>
                <a:srgbClr val="7030A0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EA4565-DD8B-D8DC-AEED-F0B5CDD9434C}"/>
              </a:ext>
            </a:extLst>
          </p:cNvPr>
          <p:cNvSpPr/>
          <p:nvPr/>
        </p:nvSpPr>
        <p:spPr>
          <a:xfrm>
            <a:off x="2250831" y="1491175"/>
            <a:ext cx="8975188" cy="6471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Team</a:t>
            </a:r>
            <a:endParaRPr lang="ar-EG" sz="2800" dirty="0">
              <a:solidFill>
                <a:srgbClr val="7030A0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5D719C-07EC-1C9E-2187-4DA513CEFFEA}"/>
              </a:ext>
            </a:extLst>
          </p:cNvPr>
          <p:cNvSpPr/>
          <p:nvPr/>
        </p:nvSpPr>
        <p:spPr>
          <a:xfrm>
            <a:off x="2250831" y="2222695"/>
            <a:ext cx="8975188" cy="6471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sym typeface="RoxboroughCF Bol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en-US" sz="2800" dirty="0">
              <a:solidFill>
                <a:srgbClr val="7030A0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  <a:sym typeface="RoxboroughCF Bold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7B53A8-A437-40DB-B7FE-D4C5366A607D}"/>
              </a:ext>
            </a:extLst>
          </p:cNvPr>
          <p:cNvSpPr/>
          <p:nvPr/>
        </p:nvSpPr>
        <p:spPr>
          <a:xfrm>
            <a:off x="2250831" y="2937802"/>
            <a:ext cx="8975188" cy="6471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sym typeface="RoxboroughCF Bol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sym typeface="RoxboroughCF Bold"/>
                <a:hlinkClick r:id="rId4" action="ppaction://hlinksldjump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sym typeface="RoxboroughCF Bol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</a:t>
            </a:r>
            <a:endParaRPr lang="en-US" sz="2800" dirty="0">
              <a:solidFill>
                <a:srgbClr val="7030A0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  <a:sym typeface="RoxboroughCF Bold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5603D9-386A-1260-A3D2-FE59637A00BC}"/>
              </a:ext>
            </a:extLst>
          </p:cNvPr>
          <p:cNvSpPr/>
          <p:nvPr/>
        </p:nvSpPr>
        <p:spPr>
          <a:xfrm>
            <a:off x="2250831" y="3664635"/>
            <a:ext cx="8975188" cy="6471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GE SS Text Light" panose="020A0503020102020204" pitchFamily="18" charset="-78"/>
                <a:hlinkClick r:id="rId5" action="ppaction://hlinksldjump"/>
              </a:rPr>
              <a:t> </a:t>
            </a:r>
            <a:r>
              <a:rPr lang="en-US" sz="28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</a:t>
            </a:r>
            <a:endParaRPr lang="ar-EG" sz="2800" dirty="0">
              <a:solidFill>
                <a:srgbClr val="7030A0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F8FFEE-5039-3446-BB83-66D74ABE00C3}"/>
              </a:ext>
            </a:extLst>
          </p:cNvPr>
          <p:cNvSpPr/>
          <p:nvPr/>
        </p:nvSpPr>
        <p:spPr>
          <a:xfrm>
            <a:off x="2250831" y="4384429"/>
            <a:ext cx="8975188" cy="6471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GE SS Text Light" panose="020A0503020102020204" pitchFamily="18" charset="-78"/>
              </a:rPr>
              <a:t>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EA0C1B-C535-A1E6-4DE5-7712296D24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2" y="5714999"/>
            <a:ext cx="1215571" cy="1088193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8B9BF73-287D-020F-FD4C-2E17F28CC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96" y="465518"/>
            <a:ext cx="11226018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</a:rPr>
              <a:t>Content</a:t>
            </a:r>
            <a:r>
              <a:rPr lang="en-US" alt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784440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2BAE4-0A9F-F05E-3CE2-C5F686A92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2D6630D-A828-C468-E010-63BD1D172178}"/>
              </a:ext>
            </a:extLst>
          </p:cNvPr>
          <p:cNvGrpSpPr/>
          <p:nvPr/>
        </p:nvGrpSpPr>
        <p:grpSpPr>
          <a:xfrm>
            <a:off x="675964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4203823-8387-C095-1E54-CF0444C8EDA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A39908E-7E8F-C518-55A1-A0F99D2B8B7E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B71F6AF-9C63-F281-81B0-DF576D35FEFD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08AEEA53-763F-882F-636B-887A68FBA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3D55429-B706-A3F4-1B2B-7FB8EF1D0C35}"/>
              </a:ext>
            </a:extLst>
          </p:cNvPr>
          <p:cNvGrpSpPr/>
          <p:nvPr/>
        </p:nvGrpSpPr>
        <p:grpSpPr>
          <a:xfrm>
            <a:off x="16333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B91CF06-645E-B301-08B3-E1FB64B4B2D1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7E40985-B630-EB7C-2614-38CA2582D200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D166A1E-8BFE-0AF6-638B-4912A16F8583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6C65495-8AD5-EF94-D922-1425C8A54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816AF95-DE70-76A4-B977-5A987FE70E01}"/>
              </a:ext>
            </a:extLst>
          </p:cNvPr>
          <p:cNvGrpSpPr/>
          <p:nvPr/>
        </p:nvGrpSpPr>
        <p:grpSpPr>
          <a:xfrm>
            <a:off x="1498238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355D534-29BF-4FC6-B75C-ED4D98D11982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742832B-B330-4994-11B4-7EB5B5C78C2D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A7CAABF-DC8F-6477-C7AA-B62A3B6CB12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3F75A39B-1508-A456-F71E-3167D1850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36CD891-4BBF-3B8C-0D9C-9962C8227D26}"/>
              </a:ext>
            </a:extLst>
          </p:cNvPr>
          <p:cNvGrpSpPr/>
          <p:nvPr/>
        </p:nvGrpSpPr>
        <p:grpSpPr>
          <a:xfrm>
            <a:off x="-1331188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3236CEF-5C1C-3DCF-32F6-1AC9630EFB81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E980F5D-F8AA-DA2C-4FF0-602DDFB465A8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61F91B7-EA59-001D-3A12-41704222FC98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66315FE-4BCF-659C-BFA0-3376A9811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8A48220-4816-86FE-D7A5-ACD27FE8EA1C}"/>
              </a:ext>
            </a:extLst>
          </p:cNvPr>
          <p:cNvSpPr/>
          <p:nvPr/>
        </p:nvSpPr>
        <p:spPr>
          <a:xfrm>
            <a:off x="10967442" y="234256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B8320F3-E57E-A91B-B4A2-1DEC9B97627E}"/>
              </a:ext>
            </a:extLst>
          </p:cNvPr>
          <p:cNvSpPr/>
          <p:nvPr/>
        </p:nvSpPr>
        <p:spPr>
          <a:xfrm>
            <a:off x="10432986" y="233231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DC72B-1FA7-C37A-30F9-7C932153B854}"/>
              </a:ext>
            </a:extLst>
          </p:cNvPr>
          <p:cNvSpPr txBox="1"/>
          <p:nvPr/>
        </p:nvSpPr>
        <p:spPr>
          <a:xfrm rot="16200000">
            <a:off x="10265848" y="321526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MNR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7218AD-9A02-5038-623C-6B8F62FECBBC}"/>
              </a:ext>
            </a:extLst>
          </p:cNvPr>
          <p:cNvSpPr/>
          <p:nvPr/>
        </p:nvSpPr>
        <p:spPr>
          <a:xfrm>
            <a:off x="9894576" y="233743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AA63A-94F4-8550-9D26-67B8CDE6427C}"/>
              </a:ext>
            </a:extLst>
          </p:cNvPr>
          <p:cNvSpPr txBox="1"/>
          <p:nvPr/>
        </p:nvSpPr>
        <p:spPr>
          <a:xfrm rot="16200000">
            <a:off x="9743769" y="3220385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SIR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D82A851-E805-AAB1-2279-E5A0DAAD8F17}"/>
              </a:ext>
            </a:extLst>
          </p:cNvPr>
          <p:cNvSpPr/>
          <p:nvPr/>
        </p:nvSpPr>
        <p:spPr>
          <a:xfrm>
            <a:off x="9373034" y="233743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98CCFC-9A15-EB3C-6200-CB047A231F24}"/>
              </a:ext>
            </a:extLst>
          </p:cNvPr>
          <p:cNvSpPr txBox="1"/>
          <p:nvPr/>
        </p:nvSpPr>
        <p:spPr>
          <a:xfrm rot="16200000">
            <a:off x="9141706" y="320739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NYCT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1A9BC4-0CC6-5B07-8E58-BE26DFB15CCF}"/>
              </a:ext>
            </a:extLst>
          </p:cNvPr>
          <p:cNvSpPr txBox="1"/>
          <p:nvPr/>
        </p:nvSpPr>
        <p:spPr>
          <a:xfrm rot="16200000">
            <a:off x="10896069" y="322681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LIRR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49357E-D655-8C0A-9AB6-A1372E19B700}"/>
              </a:ext>
            </a:extLst>
          </p:cNvPr>
          <p:cNvGrpSpPr/>
          <p:nvPr/>
        </p:nvGrpSpPr>
        <p:grpSpPr>
          <a:xfrm>
            <a:off x="224589" y="544"/>
            <a:ext cx="9739229" cy="6858000"/>
            <a:chOff x="1255445" y="544"/>
            <a:chExt cx="8708373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704924-9491-93E6-3DA0-D65994C3D49B}"/>
                </a:ext>
              </a:extLst>
            </p:cNvPr>
            <p:cNvSpPr/>
            <p:nvPr/>
          </p:nvSpPr>
          <p:spPr>
            <a:xfrm>
              <a:off x="1255445" y="544"/>
              <a:ext cx="8692331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E8CC2FC-5D5B-7D05-70E2-2F54E2DE9D22}"/>
                </a:ext>
              </a:extLst>
            </p:cNvPr>
            <p:cNvSpPr/>
            <p:nvPr/>
          </p:nvSpPr>
          <p:spPr>
            <a:xfrm>
              <a:off x="8795418" y="235491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18FD2DE-72CD-95F5-1537-E9C52301B57F}"/>
                </a:ext>
              </a:extLst>
            </p:cNvPr>
            <p:cNvSpPr txBox="1"/>
            <p:nvPr/>
          </p:nvSpPr>
          <p:spPr>
            <a:xfrm rot="16200000">
              <a:off x="8635472" y="321692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MTABC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81A1F72-FEEB-F048-BDD6-1E62A4F2FA4F}"/>
              </a:ext>
            </a:extLst>
          </p:cNvPr>
          <p:cNvSpPr/>
          <p:nvPr/>
        </p:nvSpPr>
        <p:spPr>
          <a:xfrm>
            <a:off x="-7603237" y="-16386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9099D1-1AAA-56A1-3020-1CB32C4CE901}"/>
              </a:ext>
            </a:extLst>
          </p:cNvPr>
          <p:cNvSpPr/>
          <p:nvPr/>
        </p:nvSpPr>
        <p:spPr>
          <a:xfrm>
            <a:off x="-79306" y="233798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195D17-363F-8CB5-9798-08B82E475F4F}"/>
              </a:ext>
            </a:extLst>
          </p:cNvPr>
          <p:cNvSpPr txBox="1"/>
          <p:nvPr/>
        </p:nvSpPr>
        <p:spPr>
          <a:xfrm rot="16200000">
            <a:off x="-239252" y="3199996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B&amp;T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A2438-A389-E1D4-4678-65713386435E}"/>
              </a:ext>
            </a:extLst>
          </p:cNvPr>
          <p:cNvSpPr/>
          <p:nvPr/>
        </p:nvSpPr>
        <p:spPr>
          <a:xfrm>
            <a:off x="-8159623" y="0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1DC3D64-6B11-39CB-554E-348233728AB6}"/>
              </a:ext>
            </a:extLst>
          </p:cNvPr>
          <p:cNvSpPr/>
          <p:nvPr/>
        </p:nvSpPr>
        <p:spPr>
          <a:xfrm>
            <a:off x="-635692" y="234282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4E91D8-A163-A52E-8995-7B25AEC20F6E}"/>
              </a:ext>
            </a:extLst>
          </p:cNvPr>
          <p:cNvSpPr txBox="1"/>
          <p:nvPr/>
        </p:nvSpPr>
        <p:spPr>
          <a:xfrm rot="16200000">
            <a:off x="-795638" y="3204837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ARR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3" name="Add-in" descr="Add-in content for Microsoft Power BI.">
                <a:extLst>
                  <a:ext uri="{FF2B5EF4-FFF2-40B4-BE49-F238E27FC236}">
                    <a16:creationId xmlns:a16="http://schemas.microsoft.com/office/drawing/2014/main" id="{7C06A86B-9987-9D5D-20F8-F12B8286E24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9061886"/>
                  </p:ext>
                </p:extLst>
              </p:nvPr>
            </p:nvGraphicFramePr>
            <p:xfrm>
              <a:off x="1192436" y="965197"/>
              <a:ext cx="7861927" cy="487412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3" name="Add-in" descr="Add-in content for Microsoft Power BI.">
                <a:extLst>
                  <a:ext uri="{FF2B5EF4-FFF2-40B4-BE49-F238E27FC236}">
                    <a16:creationId xmlns:a16="http://schemas.microsoft.com/office/drawing/2014/main" id="{7C06A86B-9987-9D5D-20F8-F12B8286E2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92436" y="965197"/>
                <a:ext cx="7861927" cy="48741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1566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35507-46CB-2CBE-0350-9B8371FC2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C040739-480C-9BBE-E1B5-AE734582484F}"/>
              </a:ext>
            </a:extLst>
          </p:cNvPr>
          <p:cNvGrpSpPr/>
          <p:nvPr/>
        </p:nvGrpSpPr>
        <p:grpSpPr>
          <a:xfrm>
            <a:off x="675964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C121D5C-35C3-662D-6FC5-4344E5483669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142C932-1A18-5503-F3AC-F441280F3BA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A16709D-5855-BDAE-1381-4E8E0126EBA0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9F69270B-6314-F3DD-666F-7CF878352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0CCCD0C-5D30-A7EF-1E0F-285949A7900B}"/>
              </a:ext>
            </a:extLst>
          </p:cNvPr>
          <p:cNvGrpSpPr/>
          <p:nvPr/>
        </p:nvGrpSpPr>
        <p:grpSpPr>
          <a:xfrm>
            <a:off x="16333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7BA31FB-3883-63FF-FA35-5AACB338852A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F4B09D-7C64-1E2E-AECF-E671F57478FD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E7E4AF-2232-AB51-1250-6054EAF1BB0E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EB2891C-69A2-536E-F2EF-D48E69930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D3FA8CA-B6EF-4141-5F2A-96ADCAA1BFC4}"/>
              </a:ext>
            </a:extLst>
          </p:cNvPr>
          <p:cNvGrpSpPr/>
          <p:nvPr/>
        </p:nvGrpSpPr>
        <p:grpSpPr>
          <a:xfrm>
            <a:off x="1498238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995F9-F850-5587-8970-FD4D45996DA6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642B4DC-4D75-D59C-8842-B15988785397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BA761D2-0362-F8C8-1488-618D08695B7D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B4E82FAA-0B2C-4320-7555-A819614A3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E5212B2-134D-8495-2858-370FF8428A7D}"/>
              </a:ext>
            </a:extLst>
          </p:cNvPr>
          <p:cNvGrpSpPr/>
          <p:nvPr/>
        </p:nvGrpSpPr>
        <p:grpSpPr>
          <a:xfrm>
            <a:off x="-1331188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7713428-A1D3-43D0-0E88-C1F00E966ECB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6623A44-9CB3-F8B9-FC36-7ADD7FD5AFFF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D30D3B2-B07D-892E-D23B-9D5CA13981CA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EDA6EC2-848D-50A6-C8E0-22CFEA32E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00F417B-B12D-314D-DD56-9A9CF1E18D56}"/>
              </a:ext>
            </a:extLst>
          </p:cNvPr>
          <p:cNvSpPr/>
          <p:nvPr/>
        </p:nvSpPr>
        <p:spPr>
          <a:xfrm>
            <a:off x="10967442" y="234256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C9DAF20-DA83-AB63-F14D-D35DD6927F73}"/>
              </a:ext>
            </a:extLst>
          </p:cNvPr>
          <p:cNvSpPr/>
          <p:nvPr/>
        </p:nvSpPr>
        <p:spPr>
          <a:xfrm>
            <a:off x="10432986" y="233231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237E8B-62ED-A1C1-BD3E-DE5ACBA0CE55}"/>
              </a:ext>
            </a:extLst>
          </p:cNvPr>
          <p:cNvSpPr txBox="1"/>
          <p:nvPr/>
        </p:nvSpPr>
        <p:spPr>
          <a:xfrm rot="16200000">
            <a:off x="10265848" y="321526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MNR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AC6874-F6B6-02B2-342A-B4D57CF9EA98}"/>
              </a:ext>
            </a:extLst>
          </p:cNvPr>
          <p:cNvSpPr/>
          <p:nvPr/>
        </p:nvSpPr>
        <p:spPr>
          <a:xfrm>
            <a:off x="9894576" y="233743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999BD8-608D-493C-95C7-FDC81CF64702}"/>
              </a:ext>
            </a:extLst>
          </p:cNvPr>
          <p:cNvSpPr txBox="1"/>
          <p:nvPr/>
        </p:nvSpPr>
        <p:spPr>
          <a:xfrm rot="16200000">
            <a:off x="9743769" y="3220385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SIR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2E8E31-F31A-FEED-A82A-FBBD5B443F47}"/>
              </a:ext>
            </a:extLst>
          </p:cNvPr>
          <p:cNvSpPr/>
          <p:nvPr/>
        </p:nvSpPr>
        <p:spPr>
          <a:xfrm>
            <a:off x="9373034" y="233743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904884-FEAD-7265-A632-AC7A4D369658}"/>
              </a:ext>
            </a:extLst>
          </p:cNvPr>
          <p:cNvSpPr txBox="1"/>
          <p:nvPr/>
        </p:nvSpPr>
        <p:spPr>
          <a:xfrm rot="16200000">
            <a:off x="9141706" y="320739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NYCT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4E5EF-EFB4-F967-BFB8-B9B0B01911ED}"/>
              </a:ext>
            </a:extLst>
          </p:cNvPr>
          <p:cNvSpPr txBox="1"/>
          <p:nvPr/>
        </p:nvSpPr>
        <p:spPr>
          <a:xfrm rot="16200000">
            <a:off x="10896069" y="322681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LIRR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50C248-C4F3-FA6D-1917-DF32B41FB49B}"/>
              </a:ext>
            </a:extLst>
          </p:cNvPr>
          <p:cNvGrpSpPr/>
          <p:nvPr/>
        </p:nvGrpSpPr>
        <p:grpSpPr>
          <a:xfrm>
            <a:off x="224589" y="544"/>
            <a:ext cx="9739229" cy="6858000"/>
            <a:chOff x="1255445" y="544"/>
            <a:chExt cx="8708373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1DB65EA-68C6-9419-822B-6E7A50AD92F7}"/>
                </a:ext>
              </a:extLst>
            </p:cNvPr>
            <p:cNvSpPr/>
            <p:nvPr/>
          </p:nvSpPr>
          <p:spPr>
            <a:xfrm>
              <a:off x="1255445" y="544"/>
              <a:ext cx="8692331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CB212F4-955A-6573-F236-28F26F3EE8FC}"/>
                </a:ext>
              </a:extLst>
            </p:cNvPr>
            <p:cNvSpPr/>
            <p:nvPr/>
          </p:nvSpPr>
          <p:spPr>
            <a:xfrm>
              <a:off x="8795418" y="235491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08C233-C801-1B87-70B2-0A951B0976B2}"/>
                </a:ext>
              </a:extLst>
            </p:cNvPr>
            <p:cNvSpPr txBox="1"/>
            <p:nvPr/>
          </p:nvSpPr>
          <p:spPr>
            <a:xfrm rot="16200000">
              <a:off x="8635472" y="321692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MTABC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C74536C-D4C2-44D1-954B-51AD033FACCC}"/>
              </a:ext>
            </a:extLst>
          </p:cNvPr>
          <p:cNvGrpSpPr/>
          <p:nvPr/>
        </p:nvGrpSpPr>
        <p:grpSpPr>
          <a:xfrm>
            <a:off x="-7905749" y="-16386"/>
            <a:ext cx="8994844" cy="6858000"/>
            <a:chOff x="-7603237" y="-16386"/>
            <a:chExt cx="8692331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0F8F49-3420-0ACF-547F-803408C6B3B9}"/>
                </a:ext>
              </a:extLst>
            </p:cNvPr>
            <p:cNvSpPr/>
            <p:nvPr/>
          </p:nvSpPr>
          <p:spPr>
            <a:xfrm>
              <a:off x="-7603237" y="-16386"/>
              <a:ext cx="8692331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D00D0D3-326B-7B62-3D5C-647017A01EBC}"/>
                </a:ext>
              </a:extLst>
            </p:cNvPr>
            <p:cNvSpPr/>
            <p:nvPr/>
          </p:nvSpPr>
          <p:spPr>
            <a:xfrm>
              <a:off x="-79306" y="233798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97C02B-87B7-E0E9-9D81-65E7218D7049}"/>
                </a:ext>
              </a:extLst>
            </p:cNvPr>
            <p:cNvSpPr txBox="1"/>
            <p:nvPr/>
          </p:nvSpPr>
          <p:spPr>
            <a:xfrm rot="16200000">
              <a:off x="-239252" y="319999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B&amp;T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AF74952-FFE4-DC90-FC11-DB415CC67D13}"/>
              </a:ext>
            </a:extLst>
          </p:cNvPr>
          <p:cNvSpPr/>
          <p:nvPr/>
        </p:nvSpPr>
        <p:spPr>
          <a:xfrm>
            <a:off x="-8159623" y="0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577AE7-E03D-7A66-F44D-0542AEDBEE8F}"/>
              </a:ext>
            </a:extLst>
          </p:cNvPr>
          <p:cNvSpPr/>
          <p:nvPr/>
        </p:nvSpPr>
        <p:spPr>
          <a:xfrm>
            <a:off x="-635692" y="234282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8B9659-10F1-8F2B-99B5-2BCB0CB94203}"/>
              </a:ext>
            </a:extLst>
          </p:cNvPr>
          <p:cNvSpPr txBox="1"/>
          <p:nvPr/>
        </p:nvSpPr>
        <p:spPr>
          <a:xfrm rot="16200000">
            <a:off x="-795638" y="3204837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ARR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95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81481E-6 L 0.68269 0.002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28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D8213-91CD-A47E-11D6-135E2A4E2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6C753FC8-B49D-4B8B-805F-019DAC1BF87C}"/>
              </a:ext>
            </a:extLst>
          </p:cNvPr>
          <p:cNvGrpSpPr/>
          <p:nvPr/>
        </p:nvGrpSpPr>
        <p:grpSpPr>
          <a:xfrm>
            <a:off x="675964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136C9B0-B90A-640C-65FF-030F34A84E24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6D592F3-7321-C8FB-F0FC-3D9D6591C2B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6AEC782-0509-5B2D-133D-FADEF7124B61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D0ACF5B-C1E7-4DDC-65E4-47E909368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B391B12-EA78-7A9C-7AF0-08AFFD75EF59}"/>
              </a:ext>
            </a:extLst>
          </p:cNvPr>
          <p:cNvGrpSpPr/>
          <p:nvPr/>
        </p:nvGrpSpPr>
        <p:grpSpPr>
          <a:xfrm>
            <a:off x="16333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A94A3A4-F4B5-7D4A-F781-7B7B340BCF45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6A3E9E0-7516-144F-6FE0-84193BD89C9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2A014B8-C1A0-04DC-8D6A-3B3A8359BD19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F8E8D0E5-DD23-0928-A830-4C9DBF3A3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FA5B34C-26BC-BE54-7DB4-AF2664B360E4}"/>
              </a:ext>
            </a:extLst>
          </p:cNvPr>
          <p:cNvGrpSpPr/>
          <p:nvPr/>
        </p:nvGrpSpPr>
        <p:grpSpPr>
          <a:xfrm>
            <a:off x="1498238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609267E-0A1B-B971-1257-DB449D3703B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4213252A-D1D8-7147-3C74-174BC22AFB8C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5727BC4F-A82C-B669-5933-4F62361A9D24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2CE65CAF-A96C-4C55-D4D3-9CB94FD03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20E7D26-B200-8FF4-712D-B57A2EE8EB30}"/>
              </a:ext>
            </a:extLst>
          </p:cNvPr>
          <p:cNvGrpSpPr/>
          <p:nvPr/>
        </p:nvGrpSpPr>
        <p:grpSpPr>
          <a:xfrm>
            <a:off x="-1331188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7DC6904-8DC2-63F1-CD89-F700C02EB565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476CB11-75D8-40A9-36E3-E3E02E3F3B5C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8C925E6-AEF5-984D-4C2F-A715DA36CDB8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7F36F6-9967-FBDC-2D58-EC623066C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A514F3-2A80-547E-B611-99BF3A117313}"/>
              </a:ext>
            </a:extLst>
          </p:cNvPr>
          <p:cNvSpPr/>
          <p:nvPr/>
        </p:nvSpPr>
        <p:spPr>
          <a:xfrm>
            <a:off x="10967442" y="234256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84B8121-C538-09B7-D735-5B82B85C4BC3}"/>
              </a:ext>
            </a:extLst>
          </p:cNvPr>
          <p:cNvSpPr/>
          <p:nvPr/>
        </p:nvSpPr>
        <p:spPr>
          <a:xfrm>
            <a:off x="10432986" y="233231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BEAC6E-9661-BCD4-F787-C01DBB7DDD9D}"/>
              </a:ext>
            </a:extLst>
          </p:cNvPr>
          <p:cNvSpPr txBox="1"/>
          <p:nvPr/>
        </p:nvSpPr>
        <p:spPr>
          <a:xfrm rot="16200000">
            <a:off x="10265848" y="321526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MNR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CC6ED5-BB6E-1177-0302-FF6899FFAF47}"/>
              </a:ext>
            </a:extLst>
          </p:cNvPr>
          <p:cNvSpPr/>
          <p:nvPr/>
        </p:nvSpPr>
        <p:spPr>
          <a:xfrm>
            <a:off x="9894576" y="233743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DA119F-7B73-3590-2E18-6ADFFB9C1A53}"/>
              </a:ext>
            </a:extLst>
          </p:cNvPr>
          <p:cNvSpPr txBox="1"/>
          <p:nvPr/>
        </p:nvSpPr>
        <p:spPr>
          <a:xfrm rot="16200000">
            <a:off x="9743769" y="3220385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SIR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7A5E1CD-92A6-2EFF-8717-0FC8220859C8}"/>
              </a:ext>
            </a:extLst>
          </p:cNvPr>
          <p:cNvSpPr/>
          <p:nvPr/>
        </p:nvSpPr>
        <p:spPr>
          <a:xfrm>
            <a:off x="9373034" y="233743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BC126C-4F80-F735-E001-A9FC8A81E664}"/>
              </a:ext>
            </a:extLst>
          </p:cNvPr>
          <p:cNvSpPr txBox="1"/>
          <p:nvPr/>
        </p:nvSpPr>
        <p:spPr>
          <a:xfrm rot="16200000">
            <a:off x="9141706" y="320739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NYCT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FFF338-0CC4-4AB5-383E-D4F5B5C25493}"/>
              </a:ext>
            </a:extLst>
          </p:cNvPr>
          <p:cNvSpPr txBox="1"/>
          <p:nvPr/>
        </p:nvSpPr>
        <p:spPr>
          <a:xfrm rot="16200000">
            <a:off x="10896069" y="322681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LIRR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311072-D651-52F3-C00D-263582231BC9}"/>
              </a:ext>
            </a:extLst>
          </p:cNvPr>
          <p:cNvGrpSpPr/>
          <p:nvPr/>
        </p:nvGrpSpPr>
        <p:grpSpPr>
          <a:xfrm>
            <a:off x="224589" y="544"/>
            <a:ext cx="9739229" cy="6858000"/>
            <a:chOff x="1255445" y="544"/>
            <a:chExt cx="8708373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B44734-B1E0-0C8F-63CE-32C31A0F1CB2}"/>
                </a:ext>
              </a:extLst>
            </p:cNvPr>
            <p:cNvSpPr/>
            <p:nvPr/>
          </p:nvSpPr>
          <p:spPr>
            <a:xfrm>
              <a:off x="1255445" y="544"/>
              <a:ext cx="8692331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CAEC578-B342-3835-197C-426E611AE7AF}"/>
                </a:ext>
              </a:extLst>
            </p:cNvPr>
            <p:cNvSpPr/>
            <p:nvPr/>
          </p:nvSpPr>
          <p:spPr>
            <a:xfrm>
              <a:off x="8795418" y="235491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AD9CD00-D87A-0408-1910-A75A81E8F67F}"/>
                </a:ext>
              </a:extLst>
            </p:cNvPr>
            <p:cNvSpPr txBox="1"/>
            <p:nvPr/>
          </p:nvSpPr>
          <p:spPr>
            <a:xfrm rot="16200000">
              <a:off x="8635472" y="321692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MTABC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9BA339E-C89D-E939-9C4A-CD6D2692B4F1}"/>
              </a:ext>
            </a:extLst>
          </p:cNvPr>
          <p:cNvGrpSpPr/>
          <p:nvPr/>
        </p:nvGrpSpPr>
        <p:grpSpPr>
          <a:xfrm>
            <a:off x="492793" y="-16386"/>
            <a:ext cx="8864001" cy="6858000"/>
            <a:chOff x="-7603237" y="-16386"/>
            <a:chExt cx="8692331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E76A1CE-675F-92E5-1C88-A91D3FFBB228}"/>
                </a:ext>
              </a:extLst>
            </p:cNvPr>
            <p:cNvSpPr/>
            <p:nvPr/>
          </p:nvSpPr>
          <p:spPr>
            <a:xfrm>
              <a:off x="-7603237" y="-16386"/>
              <a:ext cx="8692331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E2284E5-E226-9A77-5845-36FF71B1AAD3}"/>
                </a:ext>
              </a:extLst>
            </p:cNvPr>
            <p:cNvSpPr/>
            <p:nvPr/>
          </p:nvSpPr>
          <p:spPr>
            <a:xfrm>
              <a:off x="-79306" y="233798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24D707-D819-2B60-275F-37DA03A7DDA0}"/>
                </a:ext>
              </a:extLst>
            </p:cNvPr>
            <p:cNvSpPr txBox="1"/>
            <p:nvPr/>
          </p:nvSpPr>
          <p:spPr>
            <a:xfrm rot="16200000">
              <a:off x="-239252" y="319999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B&amp;T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4C4087E-13C0-AA11-1389-82BA135C5D1E}"/>
              </a:ext>
            </a:extLst>
          </p:cNvPr>
          <p:cNvSpPr/>
          <p:nvPr/>
        </p:nvSpPr>
        <p:spPr>
          <a:xfrm>
            <a:off x="-8159623" y="0"/>
            <a:ext cx="869233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F353959-D1AE-414F-4E36-D0975795273C}"/>
              </a:ext>
            </a:extLst>
          </p:cNvPr>
          <p:cNvSpPr/>
          <p:nvPr/>
        </p:nvSpPr>
        <p:spPr>
          <a:xfrm>
            <a:off x="-635692" y="2342828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C4B146-3EB2-D877-F906-A71A6616CB29}"/>
              </a:ext>
            </a:extLst>
          </p:cNvPr>
          <p:cNvSpPr txBox="1"/>
          <p:nvPr/>
        </p:nvSpPr>
        <p:spPr>
          <a:xfrm rot="16200000">
            <a:off x="-795638" y="3204837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ARR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3" name="Add-in" descr="Add-in content for Microsoft Power BI.">
                <a:extLst>
                  <a:ext uri="{FF2B5EF4-FFF2-40B4-BE49-F238E27FC236}">
                    <a16:creationId xmlns:a16="http://schemas.microsoft.com/office/drawing/2014/main" id="{7BA82C4E-72D6-8E85-5C9F-DDDD089171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5265869"/>
                  </p:ext>
                </p:extLst>
              </p:nvPr>
            </p:nvGraphicFramePr>
            <p:xfrm>
              <a:off x="972918" y="965197"/>
              <a:ext cx="7770184" cy="487412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13" name="Add-in" descr="Add-in content for Microsoft Power BI.">
                <a:extLst>
                  <a:ext uri="{FF2B5EF4-FFF2-40B4-BE49-F238E27FC236}">
                    <a16:creationId xmlns:a16="http://schemas.microsoft.com/office/drawing/2014/main" id="{7BA82C4E-72D6-8E85-5C9F-DDDD089171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2918" y="965197"/>
                <a:ext cx="7770184" cy="48741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6527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58A6-A78F-4D3A-02C8-8040B5D9E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A6DDF57-DF54-CB0B-3B54-A9E4B50AD8F8}"/>
              </a:ext>
            </a:extLst>
          </p:cNvPr>
          <p:cNvGrpSpPr/>
          <p:nvPr/>
        </p:nvGrpSpPr>
        <p:grpSpPr>
          <a:xfrm>
            <a:off x="675964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A7EA16A-7D95-FE35-B5D4-9A2F532FD6B5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181B3D3-5017-2708-67D5-06D066BD1130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FC695C8-1B8F-608A-ECFD-AA500DA7FF63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A99468FE-9563-8D10-738B-C097378C4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4F0DA80-EA81-777D-E32C-9CBD131E1A45}"/>
              </a:ext>
            </a:extLst>
          </p:cNvPr>
          <p:cNvGrpSpPr/>
          <p:nvPr/>
        </p:nvGrpSpPr>
        <p:grpSpPr>
          <a:xfrm>
            <a:off x="16333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6E4BC44-5C52-9C2C-37E1-8805041609A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A244890-0EA8-D6EB-2CDA-38C75B1E14B6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C03A99-C29E-496D-C5C9-387C24E73E2C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35DF7E0-CE83-F2FE-32B3-6A6A92D34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9C0C9B0-E4EC-F3B8-EB23-CF903343AA59}"/>
              </a:ext>
            </a:extLst>
          </p:cNvPr>
          <p:cNvGrpSpPr/>
          <p:nvPr/>
        </p:nvGrpSpPr>
        <p:grpSpPr>
          <a:xfrm>
            <a:off x="1498238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A4391F4-FD93-64A8-1489-8FB1852582CB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B1E7E91-14AB-AF84-7CC6-90E5388A3F9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0904505-A480-4572-8F27-F4C8C6149173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C22342BB-C835-00E4-5C08-F89227B79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B510FB2-5208-141B-47A9-891000059A76}"/>
              </a:ext>
            </a:extLst>
          </p:cNvPr>
          <p:cNvGrpSpPr/>
          <p:nvPr/>
        </p:nvGrpSpPr>
        <p:grpSpPr>
          <a:xfrm>
            <a:off x="-1331188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22B130D-8654-AD2C-3D68-A2C61BEC92CF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D3E02C5-2545-7B8D-8E02-D22E7B3EC5D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10D10A1-1821-243A-4462-B0A0303E3BE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1519C69A-0893-0B52-9997-856E54165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27C388C-F196-81C9-2F1D-D5DA983FF929}"/>
              </a:ext>
            </a:extLst>
          </p:cNvPr>
          <p:cNvSpPr/>
          <p:nvPr/>
        </p:nvSpPr>
        <p:spPr>
          <a:xfrm>
            <a:off x="10967442" y="234256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1498C44-DF5F-DE91-826D-AE4FFD2201D9}"/>
              </a:ext>
            </a:extLst>
          </p:cNvPr>
          <p:cNvSpPr/>
          <p:nvPr/>
        </p:nvSpPr>
        <p:spPr>
          <a:xfrm>
            <a:off x="10432986" y="233231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EB3DB-6581-19EA-C046-89B0975A72B4}"/>
              </a:ext>
            </a:extLst>
          </p:cNvPr>
          <p:cNvSpPr txBox="1"/>
          <p:nvPr/>
        </p:nvSpPr>
        <p:spPr>
          <a:xfrm rot="16200000">
            <a:off x="10265848" y="321526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MNR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7C34D1D-6524-6981-E3CB-C462EDFC72A2}"/>
              </a:ext>
            </a:extLst>
          </p:cNvPr>
          <p:cNvSpPr/>
          <p:nvPr/>
        </p:nvSpPr>
        <p:spPr>
          <a:xfrm>
            <a:off x="9894576" y="233743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A73CC4-F0BB-A26C-C3F2-5FA4F1468B8E}"/>
              </a:ext>
            </a:extLst>
          </p:cNvPr>
          <p:cNvSpPr txBox="1"/>
          <p:nvPr/>
        </p:nvSpPr>
        <p:spPr>
          <a:xfrm rot="16200000">
            <a:off x="9743769" y="3220385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SIR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417A0F0-317E-52B6-309A-5C03BFB47DF8}"/>
              </a:ext>
            </a:extLst>
          </p:cNvPr>
          <p:cNvSpPr/>
          <p:nvPr/>
        </p:nvSpPr>
        <p:spPr>
          <a:xfrm>
            <a:off x="9373034" y="233743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18FFAF-DB21-1CC9-971C-04F3497A16CF}"/>
              </a:ext>
            </a:extLst>
          </p:cNvPr>
          <p:cNvSpPr txBox="1"/>
          <p:nvPr/>
        </p:nvSpPr>
        <p:spPr>
          <a:xfrm rot="16200000">
            <a:off x="9141706" y="320739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NYCT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9E6C80-BAB4-88FF-5A48-ABD3674E9BA5}"/>
              </a:ext>
            </a:extLst>
          </p:cNvPr>
          <p:cNvSpPr txBox="1"/>
          <p:nvPr/>
        </p:nvSpPr>
        <p:spPr>
          <a:xfrm rot="16200000">
            <a:off x="10896069" y="322681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LIRR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B6CC7A-9D1D-FE71-1B17-8FA1CFF3828B}"/>
              </a:ext>
            </a:extLst>
          </p:cNvPr>
          <p:cNvGrpSpPr/>
          <p:nvPr/>
        </p:nvGrpSpPr>
        <p:grpSpPr>
          <a:xfrm>
            <a:off x="224589" y="544"/>
            <a:ext cx="9739229" cy="6858000"/>
            <a:chOff x="1255445" y="544"/>
            <a:chExt cx="8708373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1B0408-93A6-5427-61DF-063C97B31382}"/>
                </a:ext>
              </a:extLst>
            </p:cNvPr>
            <p:cNvSpPr/>
            <p:nvPr/>
          </p:nvSpPr>
          <p:spPr>
            <a:xfrm>
              <a:off x="1255445" y="544"/>
              <a:ext cx="8692331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D7596A-CD11-8ED6-7EC6-419CD6131DAA}"/>
                </a:ext>
              </a:extLst>
            </p:cNvPr>
            <p:cNvSpPr/>
            <p:nvPr/>
          </p:nvSpPr>
          <p:spPr>
            <a:xfrm>
              <a:off x="8795418" y="235491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C826E3-1C89-8F6B-0325-F633BE8B5471}"/>
                </a:ext>
              </a:extLst>
            </p:cNvPr>
            <p:cNvSpPr txBox="1"/>
            <p:nvPr/>
          </p:nvSpPr>
          <p:spPr>
            <a:xfrm rot="16200000">
              <a:off x="8635472" y="321692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MTABC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6D7F6C-C30D-D314-866A-64075E83ED1F}"/>
              </a:ext>
            </a:extLst>
          </p:cNvPr>
          <p:cNvGrpSpPr/>
          <p:nvPr/>
        </p:nvGrpSpPr>
        <p:grpSpPr>
          <a:xfrm>
            <a:off x="492793" y="-16386"/>
            <a:ext cx="8864001" cy="6858000"/>
            <a:chOff x="-7603237" y="-16386"/>
            <a:chExt cx="8692331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44D2E2-1E48-E387-6778-F3C47760E584}"/>
                </a:ext>
              </a:extLst>
            </p:cNvPr>
            <p:cNvSpPr/>
            <p:nvPr/>
          </p:nvSpPr>
          <p:spPr>
            <a:xfrm>
              <a:off x="-7603237" y="-16386"/>
              <a:ext cx="8692331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B92FB3E-EC2A-4C54-C79F-6D891B7E3802}"/>
                </a:ext>
              </a:extLst>
            </p:cNvPr>
            <p:cNvSpPr/>
            <p:nvPr/>
          </p:nvSpPr>
          <p:spPr>
            <a:xfrm>
              <a:off x="-79306" y="233798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3E5A71-890B-2CE2-53B8-4E9E48B2A52E}"/>
                </a:ext>
              </a:extLst>
            </p:cNvPr>
            <p:cNvSpPr txBox="1"/>
            <p:nvPr/>
          </p:nvSpPr>
          <p:spPr>
            <a:xfrm rot="16200000">
              <a:off x="-239252" y="319999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B&amp;T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4BB53A1-E1AA-ABA1-5DD4-B35357FC3669}"/>
              </a:ext>
            </a:extLst>
          </p:cNvPr>
          <p:cNvGrpSpPr/>
          <p:nvPr/>
        </p:nvGrpSpPr>
        <p:grpSpPr>
          <a:xfrm>
            <a:off x="-9041385" y="0"/>
            <a:ext cx="9574094" cy="6858000"/>
            <a:chOff x="-8159623" y="0"/>
            <a:chExt cx="8692331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5B59F4-85B9-DEED-667C-E079550140B9}"/>
                </a:ext>
              </a:extLst>
            </p:cNvPr>
            <p:cNvSpPr/>
            <p:nvPr/>
          </p:nvSpPr>
          <p:spPr>
            <a:xfrm>
              <a:off x="-8159623" y="0"/>
              <a:ext cx="8692331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4B6CF8-30D3-B2A0-8FFD-08716988EA47}"/>
                </a:ext>
              </a:extLst>
            </p:cNvPr>
            <p:cNvSpPr/>
            <p:nvPr/>
          </p:nvSpPr>
          <p:spPr>
            <a:xfrm>
              <a:off x="-635692" y="234282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DC51ED2-5CD2-E49A-635E-A747DEFEDFD2}"/>
                </a:ext>
              </a:extLst>
            </p:cNvPr>
            <p:cNvSpPr txBox="1"/>
            <p:nvPr/>
          </p:nvSpPr>
          <p:spPr>
            <a:xfrm rot="16200000">
              <a:off x="-795638" y="320483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ARR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55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39 0 L 0.68307 0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9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3301C-1B17-7295-E6C3-073B20A16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FEAC006B-E6D1-AC7E-08DE-133D114C0CAB}"/>
              </a:ext>
            </a:extLst>
          </p:cNvPr>
          <p:cNvGrpSpPr/>
          <p:nvPr/>
        </p:nvGrpSpPr>
        <p:grpSpPr>
          <a:xfrm>
            <a:off x="675964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1AE3EA3-F233-6228-F394-20632525F56C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424096E-0C6E-80B5-0EC3-38E76460667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3B15C5-AD56-92CC-85C9-D90D7445D476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history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C3D4F39D-6D90-7680-155B-BEA9022B85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482163C-7C46-8173-16E9-DD3E5528A060}"/>
              </a:ext>
            </a:extLst>
          </p:cNvPr>
          <p:cNvGrpSpPr/>
          <p:nvPr/>
        </p:nvGrpSpPr>
        <p:grpSpPr>
          <a:xfrm>
            <a:off x="163330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0BDA8FC-9A27-D321-8400-E40A8032772E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3C928F7-2F1B-DA51-DD55-E2F95FC06702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C10119-6A63-2998-9925-B7E4B549CAF8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512913CA-F393-F04D-4C4E-CB89BCECE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935C9BE-6F4B-C526-608B-A9AE60D90200}"/>
              </a:ext>
            </a:extLst>
          </p:cNvPr>
          <p:cNvGrpSpPr/>
          <p:nvPr/>
        </p:nvGrpSpPr>
        <p:grpSpPr>
          <a:xfrm>
            <a:off x="1498238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7409521-0F99-714E-48C0-ED37D58FEC5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6C7C348-905C-3E7B-9209-065C7E1B82C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A76C85D-DFEC-2AD0-60A1-ADEA8D98E022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teams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A75FC475-958A-476C-4079-9C07249FD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DDD27D8-AD8A-BA61-1403-8E59462E9679}"/>
              </a:ext>
            </a:extLst>
          </p:cNvPr>
          <p:cNvGrpSpPr/>
          <p:nvPr/>
        </p:nvGrpSpPr>
        <p:grpSpPr>
          <a:xfrm>
            <a:off x="-1331188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E09EC08-1E9C-380A-D7BC-DACF5C8D1E67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883BED2-0E0D-9555-07A7-8BEBE5338C60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753E500-3D19-9E55-FC96-241A8849C04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D0E5D00-D9A7-9579-ACDA-3284653DF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C98B477-8106-C68C-75BD-8DBB3B37D9A7}"/>
              </a:ext>
            </a:extLst>
          </p:cNvPr>
          <p:cNvSpPr/>
          <p:nvPr/>
        </p:nvSpPr>
        <p:spPr>
          <a:xfrm>
            <a:off x="10967442" y="234256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2CD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2303556-0ED0-A23D-D3E4-0F82FAE1FE54}"/>
              </a:ext>
            </a:extLst>
          </p:cNvPr>
          <p:cNvSpPr/>
          <p:nvPr/>
        </p:nvSpPr>
        <p:spPr>
          <a:xfrm>
            <a:off x="10432986" y="2332312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FFC7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12E11-A099-E1E0-256C-647561D491DE}"/>
              </a:ext>
            </a:extLst>
          </p:cNvPr>
          <p:cNvSpPr txBox="1"/>
          <p:nvPr/>
        </p:nvSpPr>
        <p:spPr>
          <a:xfrm rot="16200000">
            <a:off x="10265848" y="321526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MNR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12600A-4AF0-2F3D-26A5-CB32C36A6D1D}"/>
              </a:ext>
            </a:extLst>
          </p:cNvPr>
          <p:cNvSpPr/>
          <p:nvPr/>
        </p:nvSpPr>
        <p:spPr>
          <a:xfrm>
            <a:off x="9894576" y="233743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5D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EE4FAF-F3CF-A881-CF54-19CA62374637}"/>
              </a:ext>
            </a:extLst>
          </p:cNvPr>
          <p:cNvSpPr txBox="1"/>
          <p:nvPr/>
        </p:nvSpPr>
        <p:spPr>
          <a:xfrm rot="16200000">
            <a:off x="9743769" y="3220385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SIR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1E75622-AFF4-24E2-243B-F06D50513E76}"/>
              </a:ext>
            </a:extLst>
          </p:cNvPr>
          <p:cNvSpPr/>
          <p:nvPr/>
        </p:nvSpPr>
        <p:spPr>
          <a:xfrm>
            <a:off x="9373034" y="2337437"/>
            <a:ext cx="1168400" cy="2360918"/>
          </a:xfrm>
          <a:custGeom>
            <a:avLst/>
            <a:gdLst>
              <a:gd name="connsiteX0" fmla="*/ 1168400 w 1168400"/>
              <a:gd name="connsiteY0" fmla="*/ 0 h 2360918"/>
              <a:gd name="connsiteX1" fmla="*/ 1168400 w 1168400"/>
              <a:gd name="connsiteY1" fmla="*/ 2360918 h 2360918"/>
              <a:gd name="connsiteX2" fmla="*/ 1060340 w 1168400"/>
              <a:gd name="connsiteY2" fmla="*/ 2355461 h 2360918"/>
              <a:gd name="connsiteX3" fmla="*/ 0 w 1168400"/>
              <a:gd name="connsiteY3" fmla="*/ 1180459 h 2360918"/>
              <a:gd name="connsiteX4" fmla="*/ 1060340 w 1168400"/>
              <a:gd name="connsiteY4" fmla="*/ 5457 h 236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8400" h="2360918">
                <a:moveTo>
                  <a:pt x="1168400" y="0"/>
                </a:moveTo>
                <a:lnTo>
                  <a:pt x="1168400" y="2360918"/>
                </a:lnTo>
                <a:lnTo>
                  <a:pt x="1060340" y="2355461"/>
                </a:lnTo>
                <a:cubicBezTo>
                  <a:pt x="464762" y="2294977"/>
                  <a:pt x="0" y="1791994"/>
                  <a:pt x="0" y="1180459"/>
                </a:cubicBezTo>
                <a:cubicBezTo>
                  <a:pt x="0" y="568924"/>
                  <a:pt x="464762" y="65941"/>
                  <a:pt x="1060340" y="5457"/>
                </a:cubicBezTo>
                <a:close/>
              </a:path>
            </a:pathLst>
          </a:custGeom>
          <a:solidFill>
            <a:srgbClr val="0099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0E719B-61FE-6E8C-3392-DD3202AB80E0}"/>
              </a:ext>
            </a:extLst>
          </p:cNvPr>
          <p:cNvSpPr txBox="1"/>
          <p:nvPr/>
        </p:nvSpPr>
        <p:spPr>
          <a:xfrm rot="16200000">
            <a:off x="9141706" y="320739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NYCT</a:t>
            </a:r>
            <a:endParaRPr lang="en-US" sz="3600" b="1" dirty="0">
              <a:solidFill>
                <a:srgbClr val="F0EEF0"/>
              </a:solidFill>
              <a:latin typeface="Tw Cen MT" panose="020B06020201040206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601F8D-A23C-842A-BF3B-D32712C97B1B}"/>
              </a:ext>
            </a:extLst>
          </p:cNvPr>
          <p:cNvSpPr txBox="1"/>
          <p:nvPr/>
        </p:nvSpPr>
        <p:spPr>
          <a:xfrm rot="16200000">
            <a:off x="10896069" y="3226811"/>
            <a:ext cx="1992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w Cen MT" panose="020B0602020104020603" pitchFamily="34" charset="0"/>
              </a:rPr>
              <a:t>LIRR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C92D25-BDD3-40A0-8724-3C9E07D7C5C1}"/>
              </a:ext>
            </a:extLst>
          </p:cNvPr>
          <p:cNvGrpSpPr/>
          <p:nvPr/>
        </p:nvGrpSpPr>
        <p:grpSpPr>
          <a:xfrm>
            <a:off x="224589" y="544"/>
            <a:ext cx="9739229" cy="6858000"/>
            <a:chOff x="1255445" y="544"/>
            <a:chExt cx="8708373" cy="6858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222613E-5811-714C-A592-3863EACC15AD}"/>
                </a:ext>
              </a:extLst>
            </p:cNvPr>
            <p:cNvSpPr/>
            <p:nvPr/>
          </p:nvSpPr>
          <p:spPr>
            <a:xfrm>
              <a:off x="1255445" y="544"/>
              <a:ext cx="8692331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8C983A4-9477-C4C7-FD0B-27550628A04A}"/>
                </a:ext>
              </a:extLst>
            </p:cNvPr>
            <p:cNvSpPr/>
            <p:nvPr/>
          </p:nvSpPr>
          <p:spPr>
            <a:xfrm>
              <a:off x="8795418" y="235491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FC6C1F-501B-D669-2ABC-C1253668DD95}"/>
                </a:ext>
              </a:extLst>
            </p:cNvPr>
            <p:cNvSpPr txBox="1"/>
            <p:nvPr/>
          </p:nvSpPr>
          <p:spPr>
            <a:xfrm rot="16200000">
              <a:off x="8635472" y="321692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MTABC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25A2B7-0735-7031-5209-7ECC6A3929E0}"/>
              </a:ext>
            </a:extLst>
          </p:cNvPr>
          <p:cNvGrpSpPr/>
          <p:nvPr/>
        </p:nvGrpSpPr>
        <p:grpSpPr>
          <a:xfrm>
            <a:off x="492793" y="-16386"/>
            <a:ext cx="8864001" cy="6858000"/>
            <a:chOff x="-7603237" y="-16386"/>
            <a:chExt cx="8692331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513BF2E-E124-9BB0-26C5-56BFF51A5A6A}"/>
                </a:ext>
              </a:extLst>
            </p:cNvPr>
            <p:cNvSpPr/>
            <p:nvPr/>
          </p:nvSpPr>
          <p:spPr>
            <a:xfrm>
              <a:off x="-7603237" y="-16386"/>
              <a:ext cx="8692331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0DE73C0-F983-4276-EDBC-49F0BDCC571F}"/>
                </a:ext>
              </a:extLst>
            </p:cNvPr>
            <p:cNvSpPr/>
            <p:nvPr/>
          </p:nvSpPr>
          <p:spPr>
            <a:xfrm>
              <a:off x="-79306" y="2337987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AD323A-C090-226A-8092-AAD020205938}"/>
                </a:ext>
              </a:extLst>
            </p:cNvPr>
            <p:cNvSpPr txBox="1"/>
            <p:nvPr/>
          </p:nvSpPr>
          <p:spPr>
            <a:xfrm rot="16200000">
              <a:off x="-239252" y="3199996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B&amp;T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957464-2725-08BC-68E8-77F5443235B9}"/>
              </a:ext>
            </a:extLst>
          </p:cNvPr>
          <p:cNvGrpSpPr/>
          <p:nvPr/>
        </p:nvGrpSpPr>
        <p:grpSpPr>
          <a:xfrm>
            <a:off x="-735558" y="0"/>
            <a:ext cx="9574094" cy="6858000"/>
            <a:chOff x="-618762" y="0"/>
            <a:chExt cx="8692331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52CE9E-5611-1099-B73D-65F9978BF2E5}"/>
                </a:ext>
              </a:extLst>
            </p:cNvPr>
            <p:cNvSpPr/>
            <p:nvPr/>
          </p:nvSpPr>
          <p:spPr>
            <a:xfrm>
              <a:off x="-618762" y="0"/>
              <a:ext cx="8692331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1BC4199-52BB-F679-96D1-623258426475}"/>
                </a:ext>
              </a:extLst>
            </p:cNvPr>
            <p:cNvSpPr/>
            <p:nvPr/>
          </p:nvSpPr>
          <p:spPr>
            <a:xfrm>
              <a:off x="6905169" y="2342828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5359F0-34E1-AA14-DE26-EAC191B04A9D}"/>
                </a:ext>
              </a:extLst>
            </p:cNvPr>
            <p:cNvSpPr txBox="1"/>
            <p:nvPr/>
          </p:nvSpPr>
          <p:spPr>
            <a:xfrm rot="16200000">
              <a:off x="6745202" y="3204837"/>
              <a:ext cx="19920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ARR</a:t>
              </a:r>
              <a:endParaRPr lang="en-US" sz="3600" b="1" dirty="0">
                <a:solidFill>
                  <a:srgbClr val="F0EEF0"/>
                </a:solidFill>
                <a:latin typeface="Tw Cen MT" panose="020B0602020104020603" pitchFamily="34" charset="0"/>
              </a:endParaRPr>
            </a:p>
          </p:txBody>
        </p:sp>
      </p:grp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3" name="Add-in" descr="Add-in content for Microsoft Power BI.">
                <a:extLst>
                  <a:ext uri="{FF2B5EF4-FFF2-40B4-BE49-F238E27FC236}">
                    <a16:creationId xmlns:a16="http://schemas.microsoft.com/office/drawing/2014/main" id="{14404B11-1F0C-381F-91B4-D4D877BFE0B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2149519"/>
                  </p:ext>
                </p:extLst>
              </p:nvPr>
            </p:nvGraphicFramePr>
            <p:xfrm>
              <a:off x="-96290" y="965197"/>
              <a:ext cx="8249232" cy="487412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23" name="Add-in" descr="Add-in content for Microsoft Power BI.">
                <a:extLst>
                  <a:ext uri="{FF2B5EF4-FFF2-40B4-BE49-F238E27FC236}">
                    <a16:creationId xmlns:a16="http://schemas.microsoft.com/office/drawing/2014/main" id="{14404B11-1F0C-381F-91B4-D4D877BFE0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6290" y="965197"/>
                <a:ext cx="8249232" cy="48741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8794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0D5BC52-81DD-BF57-866A-D7A800438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2" y="5714999"/>
            <a:ext cx="1215571" cy="10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21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EF5CAE-FFDE-B9F9-385B-A67B4FEA78CC}"/>
              </a:ext>
            </a:extLst>
          </p:cNvPr>
          <p:cNvSpPr txBox="1"/>
          <p:nvPr/>
        </p:nvSpPr>
        <p:spPr>
          <a:xfrm>
            <a:off x="3046810" y="3244334"/>
            <a:ext cx="6093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cs typeface="GE SS Text Light" panose="020A0503020102020204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CBC425-C6A9-15B4-BE91-390E773BF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095" y="2009273"/>
            <a:ext cx="2117558" cy="10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44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518B4DF-43BB-FC3B-146E-C0A1752D83CB}"/>
              </a:ext>
            </a:extLst>
          </p:cNvPr>
          <p:cNvSpPr/>
          <p:nvPr/>
        </p:nvSpPr>
        <p:spPr>
          <a:xfrm>
            <a:off x="508000" y="364063"/>
            <a:ext cx="10825102" cy="6471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 fontAlgn="auto"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</a:rPr>
              <a:t>Team</a:t>
            </a:r>
            <a:endParaRPr lang="ar-EG" sz="2400" dirty="0">
              <a:solidFill>
                <a:srgbClr val="7030A0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3" name="Arrow: Up 2">
            <a:hlinkClick r:id="rId2" action="ppaction://hlinksldjump"/>
            <a:extLst>
              <a:ext uri="{FF2B5EF4-FFF2-40B4-BE49-F238E27FC236}">
                <a16:creationId xmlns:a16="http://schemas.microsoft.com/office/drawing/2014/main" id="{4E48DE10-6523-B59A-CF5D-C2F63BA66F74}"/>
              </a:ext>
            </a:extLst>
          </p:cNvPr>
          <p:cNvSpPr/>
          <p:nvPr/>
        </p:nvSpPr>
        <p:spPr>
          <a:xfrm>
            <a:off x="10634532" y="434894"/>
            <a:ext cx="301326" cy="505451"/>
          </a:xfrm>
          <a:prstGeom prst="upArrow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833E40-F05F-B9A2-F18E-3E7B84D9AC97}"/>
              </a:ext>
            </a:extLst>
          </p:cNvPr>
          <p:cNvSpPr/>
          <p:nvPr/>
        </p:nvSpPr>
        <p:spPr>
          <a:xfrm>
            <a:off x="1944914" y="1202434"/>
            <a:ext cx="8990944" cy="50362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R="0" lvl="0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</a:rPr>
              <a:t>1- Mohamed Fathy.</a:t>
            </a:r>
          </a:p>
          <a:p>
            <a:pPr marR="0" lvl="0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</a:rPr>
              <a:t>2- Mostafa Gamal.</a:t>
            </a:r>
          </a:p>
          <a:p>
            <a:pPr marR="0" lvl="0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</a:rPr>
              <a:t>3- Zenib Ibrahim.</a:t>
            </a:r>
          </a:p>
          <a:p>
            <a:pPr marR="0" lvl="0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</a:rPr>
              <a:t>4- Hazem.</a:t>
            </a:r>
          </a:p>
          <a:p>
            <a:pPr marR="0" lvl="0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</a:rPr>
              <a:t>5- Esraa </a:t>
            </a:r>
            <a:r>
              <a:rPr lang="en-US" sz="2400" b="1" dirty="0" err="1">
                <a:solidFill>
                  <a:schemeClr val="tx1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</a:rPr>
              <a:t>ElMalawy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</a:rPr>
              <a:t>.</a:t>
            </a:r>
          </a:p>
          <a:p>
            <a:pPr marR="0" lvl="0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</a:rPr>
              <a:t>6- Abanob Samir.</a:t>
            </a:r>
            <a:endParaRPr lang="ar-EG" sz="2400" b="1" dirty="0">
              <a:solidFill>
                <a:schemeClr val="tx1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1D96C0-197B-47AF-EDA6-7FD858F02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2" y="5714999"/>
            <a:ext cx="1215571" cy="10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3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EDBBE6-4C5C-18EE-D773-7F0C5490A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74DD7A-B3C9-BA41-2D04-A1E059B483F6}"/>
              </a:ext>
            </a:extLst>
          </p:cNvPr>
          <p:cNvSpPr/>
          <p:nvPr/>
        </p:nvSpPr>
        <p:spPr>
          <a:xfrm>
            <a:off x="508000" y="364063"/>
            <a:ext cx="10825102" cy="6471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sym typeface="RoxboroughCF Bold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en-US" sz="2400" dirty="0">
              <a:solidFill>
                <a:srgbClr val="7030A0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  <a:sym typeface="RoxboroughCF Bold"/>
            </a:endParaRPr>
          </a:p>
        </p:txBody>
      </p:sp>
      <p:sp>
        <p:nvSpPr>
          <p:cNvPr id="3" name="Arrow: Up 2">
            <a:hlinkClick r:id="rId3" action="ppaction://hlinksldjump"/>
            <a:extLst>
              <a:ext uri="{FF2B5EF4-FFF2-40B4-BE49-F238E27FC236}">
                <a16:creationId xmlns:a16="http://schemas.microsoft.com/office/drawing/2014/main" id="{53E4A0C2-9537-D3A2-86C4-D6F9E188FFE2}"/>
              </a:ext>
            </a:extLst>
          </p:cNvPr>
          <p:cNvSpPr/>
          <p:nvPr/>
        </p:nvSpPr>
        <p:spPr>
          <a:xfrm>
            <a:off x="10634532" y="434894"/>
            <a:ext cx="301326" cy="505451"/>
          </a:xfrm>
          <a:prstGeom prst="upArrow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2CCE02-21E8-0D3F-FD02-05E3821F5491}"/>
              </a:ext>
            </a:extLst>
          </p:cNvPr>
          <p:cNvSpPr/>
          <p:nvPr/>
        </p:nvSpPr>
        <p:spPr>
          <a:xfrm>
            <a:off x="1944914" y="1202434"/>
            <a:ext cx="8990944" cy="50362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R="0" lvl="0">
              <a:lnSpc>
                <a:spcPct val="150000"/>
              </a:lnSpc>
              <a:spcAft>
                <a:spcPts val="800"/>
              </a:spcAft>
            </a:pPr>
            <a:endParaRPr lang="ar-EG" sz="2400" b="1" dirty="0">
              <a:solidFill>
                <a:schemeClr val="tx1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EF067E-C145-229B-18FD-3B0B0557A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2" y="5714999"/>
            <a:ext cx="1215571" cy="10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88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A0AA39-9D27-C2A3-9DDE-4BD99F6E9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31A12C-FC9C-8A83-D7AF-8084CD5280D7}"/>
              </a:ext>
            </a:extLst>
          </p:cNvPr>
          <p:cNvSpPr/>
          <p:nvPr/>
        </p:nvSpPr>
        <p:spPr>
          <a:xfrm>
            <a:off x="508000" y="364063"/>
            <a:ext cx="10825102" cy="6471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sym typeface="RoxboroughCF Bold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sym typeface="RoxboroughCF Bold"/>
                <a:hlinkClick r:id="rId2" action="ppaction://hlinksldjump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sym typeface="RoxboroughCF Bold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</a:t>
            </a:r>
            <a:endParaRPr lang="en-US" sz="2400" dirty="0">
              <a:solidFill>
                <a:srgbClr val="7030A0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  <a:sym typeface="RoxboroughCF Bold"/>
            </a:endParaRPr>
          </a:p>
        </p:txBody>
      </p:sp>
      <p:sp>
        <p:nvSpPr>
          <p:cNvPr id="3" name="Arrow: Up 2">
            <a:hlinkClick r:id="rId3" action="ppaction://hlinksldjump"/>
            <a:extLst>
              <a:ext uri="{FF2B5EF4-FFF2-40B4-BE49-F238E27FC236}">
                <a16:creationId xmlns:a16="http://schemas.microsoft.com/office/drawing/2014/main" id="{9DB3AF38-2BD2-9F24-D0F7-EC8629A346E5}"/>
              </a:ext>
            </a:extLst>
          </p:cNvPr>
          <p:cNvSpPr/>
          <p:nvPr/>
        </p:nvSpPr>
        <p:spPr>
          <a:xfrm>
            <a:off x="10634532" y="434894"/>
            <a:ext cx="301326" cy="505451"/>
          </a:xfrm>
          <a:prstGeom prst="upArrow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DBA3BF-2A35-BCC1-C067-C2CA4BF16E7F}"/>
              </a:ext>
            </a:extLst>
          </p:cNvPr>
          <p:cNvSpPr/>
          <p:nvPr/>
        </p:nvSpPr>
        <p:spPr>
          <a:xfrm>
            <a:off x="1944914" y="1202434"/>
            <a:ext cx="8990944" cy="50362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R="0" lvl="0">
              <a:lnSpc>
                <a:spcPct val="150000"/>
              </a:lnSpc>
              <a:spcAft>
                <a:spcPts val="800"/>
              </a:spcAft>
            </a:pPr>
            <a:endParaRPr lang="ar-EG" sz="2400" b="1" dirty="0">
              <a:solidFill>
                <a:schemeClr val="tx1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4DDB4B-D011-D284-FCFE-964621219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2" y="5714999"/>
            <a:ext cx="1215571" cy="10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07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B8F22-CE3B-396D-CF87-F9F653A0E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F1F73A-9325-B438-70CF-71944A712EFE}"/>
              </a:ext>
            </a:extLst>
          </p:cNvPr>
          <p:cNvSpPr/>
          <p:nvPr/>
        </p:nvSpPr>
        <p:spPr>
          <a:xfrm>
            <a:off x="508000" y="364063"/>
            <a:ext cx="10825102" cy="6471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GE SS Text Light" panose="020A0503020102020204" pitchFamily="18" charset="-78"/>
                <a:hlinkClick r:id="rId2" action="ppaction://hlinksldjump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</a:t>
            </a:r>
            <a:endParaRPr lang="ar-EG" sz="2400" dirty="0">
              <a:solidFill>
                <a:srgbClr val="7030A0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sp>
        <p:nvSpPr>
          <p:cNvPr id="3" name="Arrow: Up 2">
            <a:hlinkClick r:id="rId3" action="ppaction://hlinksldjump"/>
            <a:extLst>
              <a:ext uri="{FF2B5EF4-FFF2-40B4-BE49-F238E27FC236}">
                <a16:creationId xmlns:a16="http://schemas.microsoft.com/office/drawing/2014/main" id="{AC88E105-BF98-6CDF-6318-C5FA0750348F}"/>
              </a:ext>
            </a:extLst>
          </p:cNvPr>
          <p:cNvSpPr/>
          <p:nvPr/>
        </p:nvSpPr>
        <p:spPr>
          <a:xfrm>
            <a:off x="10634532" y="434894"/>
            <a:ext cx="301326" cy="505451"/>
          </a:xfrm>
          <a:prstGeom prst="upArrow">
            <a:avLst/>
          </a:prstGeom>
          <a:solidFill>
            <a:schemeClr val="bg1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6179DF-682A-6FEA-593A-A58E6458FD73}"/>
              </a:ext>
            </a:extLst>
          </p:cNvPr>
          <p:cNvSpPr/>
          <p:nvPr/>
        </p:nvSpPr>
        <p:spPr>
          <a:xfrm>
            <a:off x="1944914" y="1202434"/>
            <a:ext cx="8990944" cy="50362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R="0" lvl="0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</a:rPr>
              <a:t>1- Data Cleaning:</a:t>
            </a:r>
          </a:p>
          <a:p>
            <a:pPr marR="0" lvl="0">
              <a:lnSpc>
                <a:spcPct val="150000"/>
              </a:lnSpc>
              <a:spcAft>
                <a:spcPts val="800"/>
              </a:spcAft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</a:endParaRPr>
          </a:p>
          <a:p>
            <a:pPr marR="0" lvl="0">
              <a:lnSpc>
                <a:spcPct val="150000"/>
              </a:lnSpc>
              <a:spcAft>
                <a:spcPts val="800"/>
              </a:spcAft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</a:endParaRPr>
          </a:p>
          <a:p>
            <a:pPr marR="0" lvl="0">
              <a:lnSpc>
                <a:spcPct val="150000"/>
              </a:lnSpc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</a:rPr>
              <a:t>2- Visuals :</a:t>
            </a:r>
            <a:endParaRPr lang="ar-EG" sz="2400" b="1" dirty="0">
              <a:solidFill>
                <a:schemeClr val="tx1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989AB-B5D1-CD4E-A555-117CEF5BE0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72" y="5714999"/>
            <a:ext cx="1215571" cy="108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70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9DB99D-5812-13E4-569D-4EBA7088A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A5D7EE-CB25-3D38-326F-CCC09538A66C}"/>
              </a:ext>
            </a:extLst>
          </p:cNvPr>
          <p:cNvSpPr/>
          <p:nvPr/>
        </p:nvSpPr>
        <p:spPr>
          <a:xfrm>
            <a:off x="6002963" y="1079538"/>
            <a:ext cx="5855207" cy="536480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r" rtl="1"/>
            <a:endParaRPr lang="en-US" sz="2400" dirty="0">
              <a:solidFill>
                <a:schemeClr val="tx1"/>
              </a:solidFill>
              <a:cs typeface="GE SS Text Light" panose="020A0503020102020204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AF2B808-99CB-0645-D0D2-DDD818F95741}"/>
              </a:ext>
            </a:extLst>
          </p:cNvPr>
          <p:cNvSpPr/>
          <p:nvPr/>
        </p:nvSpPr>
        <p:spPr>
          <a:xfrm rot="10800000">
            <a:off x="605219" y="1971608"/>
            <a:ext cx="5397744" cy="3874332"/>
          </a:xfrm>
          <a:custGeom>
            <a:avLst/>
            <a:gdLst>
              <a:gd name="connsiteX0" fmla="*/ 0 w 2982350"/>
              <a:gd name="connsiteY0" fmla="*/ 0 h 4853354"/>
              <a:gd name="connsiteX1" fmla="*/ 1008042 w 2982350"/>
              <a:gd name="connsiteY1" fmla="*/ 0 h 4853354"/>
              <a:gd name="connsiteX2" fmla="*/ 1129938 w 2982350"/>
              <a:gd name="connsiteY2" fmla="*/ 0 h 4853354"/>
              <a:gd name="connsiteX3" fmla="*/ 2587479 w 2982350"/>
              <a:gd name="connsiteY3" fmla="*/ 0 h 4853354"/>
              <a:gd name="connsiteX4" fmla="*/ 2982350 w 2982350"/>
              <a:gd name="connsiteY4" fmla="*/ 394871 h 4853354"/>
              <a:gd name="connsiteX5" fmla="*/ 2982350 w 2982350"/>
              <a:gd name="connsiteY5" fmla="*/ 4458483 h 4853354"/>
              <a:gd name="connsiteX6" fmla="*/ 2587479 w 2982350"/>
              <a:gd name="connsiteY6" fmla="*/ 4853354 h 4853354"/>
              <a:gd name="connsiteX7" fmla="*/ 1129938 w 2982350"/>
              <a:gd name="connsiteY7" fmla="*/ 4853354 h 4853354"/>
              <a:gd name="connsiteX8" fmla="*/ 1008042 w 2982350"/>
              <a:gd name="connsiteY8" fmla="*/ 4853354 h 4853354"/>
              <a:gd name="connsiteX9" fmla="*/ 0 w 2982350"/>
              <a:gd name="connsiteY9" fmla="*/ 4853354 h 485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82350" h="4853354">
                <a:moveTo>
                  <a:pt x="0" y="0"/>
                </a:moveTo>
                <a:lnTo>
                  <a:pt x="1008042" y="0"/>
                </a:lnTo>
                <a:lnTo>
                  <a:pt x="1129938" y="0"/>
                </a:lnTo>
                <a:lnTo>
                  <a:pt x="2587479" y="0"/>
                </a:lnTo>
                <a:cubicBezTo>
                  <a:pt x="2805560" y="0"/>
                  <a:pt x="2982350" y="176790"/>
                  <a:pt x="2982350" y="394871"/>
                </a:cubicBezTo>
                <a:lnTo>
                  <a:pt x="2982350" y="4458483"/>
                </a:lnTo>
                <a:cubicBezTo>
                  <a:pt x="2982350" y="4676564"/>
                  <a:pt x="2805560" y="4853354"/>
                  <a:pt x="2587479" y="4853354"/>
                </a:cubicBezTo>
                <a:lnTo>
                  <a:pt x="1129938" y="4853354"/>
                </a:lnTo>
                <a:lnTo>
                  <a:pt x="1008042" y="4853354"/>
                </a:lnTo>
                <a:lnTo>
                  <a:pt x="0" y="48533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marL="0" algn="ctr" rtl="1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indent="0" algn="ctr" rtl="1" font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12FCD8-70E4-73CA-5156-A45F89AD1ACE}"/>
              </a:ext>
            </a:extLst>
          </p:cNvPr>
          <p:cNvGrpSpPr/>
          <p:nvPr/>
        </p:nvGrpSpPr>
        <p:grpSpPr>
          <a:xfrm rot="10800000" flipH="1">
            <a:off x="860040" y="2084889"/>
            <a:ext cx="5208942" cy="1153910"/>
            <a:chOff x="1079059" y="2228500"/>
            <a:chExt cx="2072633" cy="1312681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7C38DC1-BB2B-848B-05F4-67175CF82C74}"/>
                </a:ext>
              </a:extLst>
            </p:cNvPr>
            <p:cNvSpPr/>
            <p:nvPr/>
          </p:nvSpPr>
          <p:spPr>
            <a:xfrm>
              <a:off x="2897090" y="2228500"/>
              <a:ext cx="254602" cy="254597"/>
            </a:xfrm>
            <a:custGeom>
              <a:avLst/>
              <a:gdLst>
                <a:gd name="connsiteX0" fmla="*/ 432555 w 432555"/>
                <a:gd name="connsiteY0" fmla="*/ 0 h 432546"/>
                <a:gd name="connsiteX1" fmla="*/ 432555 w 432555"/>
                <a:gd name="connsiteY1" fmla="*/ 432546 h 432546"/>
                <a:gd name="connsiteX2" fmla="*/ 0 w 432555"/>
                <a:gd name="connsiteY2" fmla="*/ 432546 h 432546"/>
                <a:gd name="connsiteX3" fmla="*/ 423768 w 432555"/>
                <a:gd name="connsiteY3" fmla="*/ 87165 h 4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555" h="432546">
                  <a:moveTo>
                    <a:pt x="432555" y="0"/>
                  </a:moveTo>
                  <a:lnTo>
                    <a:pt x="432555" y="432546"/>
                  </a:lnTo>
                  <a:lnTo>
                    <a:pt x="0" y="432546"/>
                  </a:lnTo>
                  <a:cubicBezTo>
                    <a:pt x="209032" y="432546"/>
                    <a:pt x="383434" y="284274"/>
                    <a:pt x="423768" y="8716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20" name="Rounded Rectangle">
              <a:extLst>
                <a:ext uri="{FF2B5EF4-FFF2-40B4-BE49-F238E27FC236}">
                  <a16:creationId xmlns:a16="http://schemas.microsoft.com/office/drawing/2014/main" id="{0D0FD8E8-ECD1-A975-E5F4-35D4F1652191}"/>
                </a:ext>
              </a:extLst>
            </p:cNvPr>
            <p:cNvSpPr/>
            <p:nvPr/>
          </p:nvSpPr>
          <p:spPr>
            <a:xfrm rot="16200000">
              <a:off x="1713633" y="1848524"/>
              <a:ext cx="803485" cy="207263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12700"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043ADD3-31B1-98F0-1461-F8A2C617DC04}"/>
                </a:ext>
              </a:extLst>
            </p:cNvPr>
            <p:cNvSpPr/>
            <p:nvPr/>
          </p:nvSpPr>
          <p:spPr>
            <a:xfrm flipV="1">
              <a:off x="2897090" y="3286584"/>
              <a:ext cx="254602" cy="254597"/>
            </a:xfrm>
            <a:custGeom>
              <a:avLst/>
              <a:gdLst>
                <a:gd name="connsiteX0" fmla="*/ 432555 w 432555"/>
                <a:gd name="connsiteY0" fmla="*/ 0 h 432546"/>
                <a:gd name="connsiteX1" fmla="*/ 432555 w 432555"/>
                <a:gd name="connsiteY1" fmla="*/ 432546 h 432546"/>
                <a:gd name="connsiteX2" fmla="*/ 0 w 432555"/>
                <a:gd name="connsiteY2" fmla="*/ 432546 h 432546"/>
                <a:gd name="connsiteX3" fmla="*/ 423768 w 432555"/>
                <a:gd name="connsiteY3" fmla="*/ 87165 h 4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555" h="432546">
                  <a:moveTo>
                    <a:pt x="432555" y="0"/>
                  </a:moveTo>
                  <a:lnTo>
                    <a:pt x="432555" y="432546"/>
                  </a:lnTo>
                  <a:lnTo>
                    <a:pt x="0" y="432546"/>
                  </a:lnTo>
                  <a:cubicBezTo>
                    <a:pt x="209032" y="432546"/>
                    <a:pt x="383434" y="284274"/>
                    <a:pt x="423768" y="8716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DBF8FD8-2057-1559-183C-FB9F9DF1C935}"/>
              </a:ext>
            </a:extLst>
          </p:cNvPr>
          <p:cNvSpPr txBox="1"/>
          <p:nvPr/>
        </p:nvSpPr>
        <p:spPr>
          <a:xfrm>
            <a:off x="904087" y="2470719"/>
            <a:ext cx="500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algn="ctr" rtl="1" font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1- Data Cleaning</a:t>
            </a:r>
            <a:endParaRPr lang="ar-EG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95DA1-E066-28A9-4D6D-5DD4F2E2C1C0}"/>
              </a:ext>
            </a:extLst>
          </p:cNvPr>
          <p:cNvSpPr txBox="1"/>
          <p:nvPr/>
        </p:nvSpPr>
        <p:spPr>
          <a:xfrm>
            <a:off x="896256" y="3255358"/>
            <a:ext cx="500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algn="ctr" rtl="1" font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2- Table Cutting</a:t>
            </a:r>
            <a:endParaRPr lang="ar-EG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E0FD4-9A10-9416-2EAD-7001F41C6818}"/>
              </a:ext>
            </a:extLst>
          </p:cNvPr>
          <p:cNvSpPr txBox="1"/>
          <p:nvPr/>
        </p:nvSpPr>
        <p:spPr>
          <a:xfrm>
            <a:off x="998487" y="3900244"/>
            <a:ext cx="500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 font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3- Create C</a:t>
            </a: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olumn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44C2D-48CA-85F9-B142-61BB47FB28D5}"/>
              </a:ext>
            </a:extLst>
          </p:cNvPr>
          <p:cNvSpPr txBox="1"/>
          <p:nvPr/>
        </p:nvSpPr>
        <p:spPr>
          <a:xfrm>
            <a:off x="1184565" y="4545130"/>
            <a:ext cx="4723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algn="ctr" rtl="1" font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4- Create Measures</a:t>
            </a:r>
            <a:endParaRPr lang="ar-EG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7C94333-471B-8A96-2078-58AC19FDF185}"/>
              </a:ext>
            </a:extLst>
          </p:cNvPr>
          <p:cNvSpPr/>
          <p:nvPr/>
        </p:nvSpPr>
        <p:spPr>
          <a:xfrm>
            <a:off x="508000" y="364063"/>
            <a:ext cx="10825102" cy="6471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GE SS Text Light" panose="020A0503020102020204" pitchFamily="18" charset="-78"/>
                <a:hlinkClick r:id="rId2" action="ppaction://hlinksldjump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</a:rPr>
              <a:t>: 1- Data Cleaning</a:t>
            </a:r>
            <a:endParaRPr lang="ar-EG" sz="2400" dirty="0">
              <a:solidFill>
                <a:srgbClr val="7030A0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1822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22F7CB-4B24-5B6F-0319-00EF79899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1EDD30-4875-23B9-4780-945A2A5D368E}"/>
              </a:ext>
            </a:extLst>
          </p:cNvPr>
          <p:cNvSpPr/>
          <p:nvPr/>
        </p:nvSpPr>
        <p:spPr>
          <a:xfrm>
            <a:off x="6002963" y="1079538"/>
            <a:ext cx="5855207" cy="536480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r" rtl="1"/>
            <a:endParaRPr lang="en-US" sz="2400" dirty="0">
              <a:solidFill>
                <a:schemeClr val="tx1"/>
              </a:solidFill>
              <a:cs typeface="GE SS Text Light" panose="020A0503020102020204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816DEFD-DD02-122E-6EAA-9362F298EC6A}"/>
              </a:ext>
            </a:extLst>
          </p:cNvPr>
          <p:cNvSpPr/>
          <p:nvPr/>
        </p:nvSpPr>
        <p:spPr>
          <a:xfrm rot="10800000">
            <a:off x="605219" y="1971608"/>
            <a:ext cx="5397744" cy="3874332"/>
          </a:xfrm>
          <a:custGeom>
            <a:avLst/>
            <a:gdLst>
              <a:gd name="connsiteX0" fmla="*/ 0 w 2982350"/>
              <a:gd name="connsiteY0" fmla="*/ 0 h 4853354"/>
              <a:gd name="connsiteX1" fmla="*/ 1008042 w 2982350"/>
              <a:gd name="connsiteY1" fmla="*/ 0 h 4853354"/>
              <a:gd name="connsiteX2" fmla="*/ 1129938 w 2982350"/>
              <a:gd name="connsiteY2" fmla="*/ 0 h 4853354"/>
              <a:gd name="connsiteX3" fmla="*/ 2587479 w 2982350"/>
              <a:gd name="connsiteY3" fmla="*/ 0 h 4853354"/>
              <a:gd name="connsiteX4" fmla="*/ 2982350 w 2982350"/>
              <a:gd name="connsiteY4" fmla="*/ 394871 h 4853354"/>
              <a:gd name="connsiteX5" fmla="*/ 2982350 w 2982350"/>
              <a:gd name="connsiteY5" fmla="*/ 4458483 h 4853354"/>
              <a:gd name="connsiteX6" fmla="*/ 2587479 w 2982350"/>
              <a:gd name="connsiteY6" fmla="*/ 4853354 h 4853354"/>
              <a:gd name="connsiteX7" fmla="*/ 1129938 w 2982350"/>
              <a:gd name="connsiteY7" fmla="*/ 4853354 h 4853354"/>
              <a:gd name="connsiteX8" fmla="*/ 1008042 w 2982350"/>
              <a:gd name="connsiteY8" fmla="*/ 4853354 h 4853354"/>
              <a:gd name="connsiteX9" fmla="*/ 0 w 2982350"/>
              <a:gd name="connsiteY9" fmla="*/ 4853354 h 485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82350" h="4853354">
                <a:moveTo>
                  <a:pt x="0" y="0"/>
                </a:moveTo>
                <a:lnTo>
                  <a:pt x="1008042" y="0"/>
                </a:lnTo>
                <a:lnTo>
                  <a:pt x="1129938" y="0"/>
                </a:lnTo>
                <a:lnTo>
                  <a:pt x="2587479" y="0"/>
                </a:lnTo>
                <a:cubicBezTo>
                  <a:pt x="2805560" y="0"/>
                  <a:pt x="2982350" y="176790"/>
                  <a:pt x="2982350" y="394871"/>
                </a:cubicBezTo>
                <a:lnTo>
                  <a:pt x="2982350" y="4458483"/>
                </a:lnTo>
                <a:cubicBezTo>
                  <a:pt x="2982350" y="4676564"/>
                  <a:pt x="2805560" y="4853354"/>
                  <a:pt x="2587479" y="4853354"/>
                </a:cubicBezTo>
                <a:lnTo>
                  <a:pt x="1129938" y="4853354"/>
                </a:lnTo>
                <a:lnTo>
                  <a:pt x="1008042" y="4853354"/>
                </a:lnTo>
                <a:lnTo>
                  <a:pt x="0" y="48533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marL="0" algn="ctr" rtl="1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indent="0" algn="ctr" rtl="1" font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C08E0CD-5448-AC29-50CD-9B59CAB5066C}"/>
              </a:ext>
            </a:extLst>
          </p:cNvPr>
          <p:cNvGrpSpPr/>
          <p:nvPr/>
        </p:nvGrpSpPr>
        <p:grpSpPr>
          <a:xfrm rot="10800000" flipH="1">
            <a:off x="849563" y="2067268"/>
            <a:ext cx="5255633" cy="1153910"/>
            <a:chOff x="1079059" y="2228500"/>
            <a:chExt cx="2072633" cy="131268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24B3471-B50A-4EB4-2A66-EA3863BB76BB}"/>
                </a:ext>
              </a:extLst>
            </p:cNvPr>
            <p:cNvSpPr/>
            <p:nvPr/>
          </p:nvSpPr>
          <p:spPr>
            <a:xfrm>
              <a:off x="2897090" y="2228500"/>
              <a:ext cx="254602" cy="254597"/>
            </a:xfrm>
            <a:custGeom>
              <a:avLst/>
              <a:gdLst>
                <a:gd name="connsiteX0" fmla="*/ 432555 w 432555"/>
                <a:gd name="connsiteY0" fmla="*/ 0 h 432546"/>
                <a:gd name="connsiteX1" fmla="*/ 432555 w 432555"/>
                <a:gd name="connsiteY1" fmla="*/ 432546 h 432546"/>
                <a:gd name="connsiteX2" fmla="*/ 0 w 432555"/>
                <a:gd name="connsiteY2" fmla="*/ 432546 h 432546"/>
                <a:gd name="connsiteX3" fmla="*/ 423768 w 432555"/>
                <a:gd name="connsiteY3" fmla="*/ 87165 h 4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555" h="432546">
                  <a:moveTo>
                    <a:pt x="432555" y="0"/>
                  </a:moveTo>
                  <a:lnTo>
                    <a:pt x="432555" y="432546"/>
                  </a:lnTo>
                  <a:lnTo>
                    <a:pt x="0" y="432546"/>
                  </a:lnTo>
                  <a:cubicBezTo>
                    <a:pt x="209032" y="432546"/>
                    <a:pt x="383434" y="284274"/>
                    <a:pt x="423768" y="8716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D86F9C5A-011E-DF83-1DCC-0A91CD464C94}"/>
                </a:ext>
              </a:extLst>
            </p:cNvPr>
            <p:cNvSpPr/>
            <p:nvPr/>
          </p:nvSpPr>
          <p:spPr>
            <a:xfrm rot="16200000">
              <a:off x="1713633" y="1848524"/>
              <a:ext cx="803485" cy="207263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12700"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C4408B2-62E5-FD2F-FD34-573A2C9B439C}"/>
                </a:ext>
              </a:extLst>
            </p:cNvPr>
            <p:cNvSpPr/>
            <p:nvPr/>
          </p:nvSpPr>
          <p:spPr>
            <a:xfrm flipV="1">
              <a:off x="2897090" y="3286584"/>
              <a:ext cx="254602" cy="254597"/>
            </a:xfrm>
            <a:custGeom>
              <a:avLst/>
              <a:gdLst>
                <a:gd name="connsiteX0" fmla="*/ 432555 w 432555"/>
                <a:gd name="connsiteY0" fmla="*/ 0 h 432546"/>
                <a:gd name="connsiteX1" fmla="*/ 432555 w 432555"/>
                <a:gd name="connsiteY1" fmla="*/ 432546 h 432546"/>
                <a:gd name="connsiteX2" fmla="*/ 0 w 432555"/>
                <a:gd name="connsiteY2" fmla="*/ 432546 h 432546"/>
                <a:gd name="connsiteX3" fmla="*/ 423768 w 432555"/>
                <a:gd name="connsiteY3" fmla="*/ 87165 h 4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555" h="432546">
                  <a:moveTo>
                    <a:pt x="432555" y="0"/>
                  </a:moveTo>
                  <a:lnTo>
                    <a:pt x="432555" y="432546"/>
                  </a:lnTo>
                  <a:lnTo>
                    <a:pt x="0" y="432546"/>
                  </a:lnTo>
                  <a:cubicBezTo>
                    <a:pt x="209032" y="432546"/>
                    <a:pt x="383434" y="284274"/>
                    <a:pt x="423768" y="8716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21D5062-08E3-40C2-5237-C4D15D4C5A93}"/>
              </a:ext>
            </a:extLst>
          </p:cNvPr>
          <p:cNvSpPr txBox="1"/>
          <p:nvPr/>
        </p:nvSpPr>
        <p:spPr>
          <a:xfrm>
            <a:off x="904087" y="2470719"/>
            <a:ext cx="500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algn="ctr" rtl="1" font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1- Data Cleaning</a:t>
            </a:r>
            <a:endParaRPr lang="ar-EG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83F0D3-C899-73E0-3DA8-4B5BFC0F798D}"/>
              </a:ext>
            </a:extLst>
          </p:cNvPr>
          <p:cNvSpPr txBox="1"/>
          <p:nvPr/>
        </p:nvSpPr>
        <p:spPr>
          <a:xfrm>
            <a:off x="896256" y="3255358"/>
            <a:ext cx="500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algn="ctr" rtl="1" font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2- Table Cutting</a:t>
            </a:r>
            <a:endParaRPr lang="ar-EG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08FFD7-6266-894D-B376-CB94EE2EE740}"/>
              </a:ext>
            </a:extLst>
          </p:cNvPr>
          <p:cNvSpPr txBox="1"/>
          <p:nvPr/>
        </p:nvSpPr>
        <p:spPr>
          <a:xfrm>
            <a:off x="998487" y="3900244"/>
            <a:ext cx="500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 font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3- Create C</a:t>
            </a: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olumn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960F1E-0584-7D4F-2D67-87D31FA2B0E7}"/>
              </a:ext>
            </a:extLst>
          </p:cNvPr>
          <p:cNvSpPr txBox="1"/>
          <p:nvPr/>
        </p:nvSpPr>
        <p:spPr>
          <a:xfrm>
            <a:off x="1184565" y="4545130"/>
            <a:ext cx="4723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algn="ctr" rtl="1" font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4- Create Measures</a:t>
            </a:r>
            <a:endParaRPr lang="ar-EG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4BB1D6-72E9-F5F2-13FC-88FD291110D4}"/>
              </a:ext>
            </a:extLst>
          </p:cNvPr>
          <p:cNvSpPr/>
          <p:nvPr/>
        </p:nvSpPr>
        <p:spPr>
          <a:xfrm>
            <a:off x="508000" y="364063"/>
            <a:ext cx="10825102" cy="6471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GE SS Text Light" panose="020A0503020102020204" pitchFamily="18" charset="-78"/>
                <a:hlinkClick r:id="rId2" action="ppaction://hlinksldjump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</a:rPr>
              <a:t>: 1- Data Cleaning</a:t>
            </a:r>
            <a:endParaRPr lang="ar-EG" sz="2400" dirty="0">
              <a:solidFill>
                <a:srgbClr val="7030A0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470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3.33333E-6 L -0.00886 0.11458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FE2109-CB8B-6BDD-1819-15FB723C1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DBF072-F02C-01D0-3B8D-589D32CEE4E9}"/>
              </a:ext>
            </a:extLst>
          </p:cNvPr>
          <p:cNvSpPr/>
          <p:nvPr/>
        </p:nvSpPr>
        <p:spPr>
          <a:xfrm>
            <a:off x="6002963" y="1079538"/>
            <a:ext cx="5855207" cy="536480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 anchorCtr="0"/>
          <a:lstStyle/>
          <a:p>
            <a:pPr algn="r" rtl="1"/>
            <a:endParaRPr lang="en-US" sz="2400" dirty="0">
              <a:solidFill>
                <a:schemeClr val="tx1"/>
              </a:solidFill>
              <a:cs typeface="GE SS Text Light" panose="020A0503020102020204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E9A52E2-ECBB-613A-4886-74D05991A042}"/>
              </a:ext>
            </a:extLst>
          </p:cNvPr>
          <p:cNvSpPr/>
          <p:nvPr/>
        </p:nvSpPr>
        <p:spPr>
          <a:xfrm rot="10800000">
            <a:off x="605219" y="1971608"/>
            <a:ext cx="5397744" cy="3874332"/>
          </a:xfrm>
          <a:custGeom>
            <a:avLst/>
            <a:gdLst>
              <a:gd name="connsiteX0" fmla="*/ 0 w 2982350"/>
              <a:gd name="connsiteY0" fmla="*/ 0 h 4853354"/>
              <a:gd name="connsiteX1" fmla="*/ 1008042 w 2982350"/>
              <a:gd name="connsiteY1" fmla="*/ 0 h 4853354"/>
              <a:gd name="connsiteX2" fmla="*/ 1129938 w 2982350"/>
              <a:gd name="connsiteY2" fmla="*/ 0 h 4853354"/>
              <a:gd name="connsiteX3" fmla="*/ 2587479 w 2982350"/>
              <a:gd name="connsiteY3" fmla="*/ 0 h 4853354"/>
              <a:gd name="connsiteX4" fmla="*/ 2982350 w 2982350"/>
              <a:gd name="connsiteY4" fmla="*/ 394871 h 4853354"/>
              <a:gd name="connsiteX5" fmla="*/ 2982350 w 2982350"/>
              <a:gd name="connsiteY5" fmla="*/ 4458483 h 4853354"/>
              <a:gd name="connsiteX6" fmla="*/ 2587479 w 2982350"/>
              <a:gd name="connsiteY6" fmla="*/ 4853354 h 4853354"/>
              <a:gd name="connsiteX7" fmla="*/ 1129938 w 2982350"/>
              <a:gd name="connsiteY7" fmla="*/ 4853354 h 4853354"/>
              <a:gd name="connsiteX8" fmla="*/ 1008042 w 2982350"/>
              <a:gd name="connsiteY8" fmla="*/ 4853354 h 4853354"/>
              <a:gd name="connsiteX9" fmla="*/ 0 w 2982350"/>
              <a:gd name="connsiteY9" fmla="*/ 4853354 h 4853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82350" h="4853354">
                <a:moveTo>
                  <a:pt x="0" y="0"/>
                </a:moveTo>
                <a:lnTo>
                  <a:pt x="1008042" y="0"/>
                </a:lnTo>
                <a:lnTo>
                  <a:pt x="1129938" y="0"/>
                </a:lnTo>
                <a:lnTo>
                  <a:pt x="2587479" y="0"/>
                </a:lnTo>
                <a:cubicBezTo>
                  <a:pt x="2805560" y="0"/>
                  <a:pt x="2982350" y="176790"/>
                  <a:pt x="2982350" y="394871"/>
                </a:cubicBezTo>
                <a:lnTo>
                  <a:pt x="2982350" y="4458483"/>
                </a:lnTo>
                <a:cubicBezTo>
                  <a:pt x="2982350" y="4676564"/>
                  <a:pt x="2805560" y="4853354"/>
                  <a:pt x="2587479" y="4853354"/>
                </a:cubicBezTo>
                <a:lnTo>
                  <a:pt x="1129938" y="4853354"/>
                </a:lnTo>
                <a:lnTo>
                  <a:pt x="1008042" y="4853354"/>
                </a:lnTo>
                <a:lnTo>
                  <a:pt x="0" y="485335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marL="0" algn="ctr" rtl="1" eaLnBrk="1" fontAlgn="ctr" latinLnBrk="0" hangingPunct="1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indent="0" algn="ctr" rtl="1" fontAlgn="ctr"/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36FD12-6011-C44A-8AF3-6AE094DCE9D3}"/>
              </a:ext>
            </a:extLst>
          </p:cNvPr>
          <p:cNvGrpSpPr/>
          <p:nvPr/>
        </p:nvGrpSpPr>
        <p:grpSpPr>
          <a:xfrm rot="10800000" flipH="1">
            <a:off x="807296" y="2894935"/>
            <a:ext cx="5208942" cy="1153910"/>
            <a:chOff x="1079059" y="2228500"/>
            <a:chExt cx="2072633" cy="131268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57809C1-AFB3-9704-FBBA-F6C592F37D32}"/>
                </a:ext>
              </a:extLst>
            </p:cNvPr>
            <p:cNvSpPr/>
            <p:nvPr/>
          </p:nvSpPr>
          <p:spPr>
            <a:xfrm>
              <a:off x="2897090" y="2228500"/>
              <a:ext cx="254602" cy="254597"/>
            </a:xfrm>
            <a:custGeom>
              <a:avLst/>
              <a:gdLst>
                <a:gd name="connsiteX0" fmla="*/ 432555 w 432555"/>
                <a:gd name="connsiteY0" fmla="*/ 0 h 432546"/>
                <a:gd name="connsiteX1" fmla="*/ 432555 w 432555"/>
                <a:gd name="connsiteY1" fmla="*/ 432546 h 432546"/>
                <a:gd name="connsiteX2" fmla="*/ 0 w 432555"/>
                <a:gd name="connsiteY2" fmla="*/ 432546 h 432546"/>
                <a:gd name="connsiteX3" fmla="*/ 423768 w 432555"/>
                <a:gd name="connsiteY3" fmla="*/ 87165 h 4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555" h="432546">
                  <a:moveTo>
                    <a:pt x="432555" y="0"/>
                  </a:moveTo>
                  <a:lnTo>
                    <a:pt x="432555" y="432546"/>
                  </a:lnTo>
                  <a:lnTo>
                    <a:pt x="0" y="432546"/>
                  </a:lnTo>
                  <a:cubicBezTo>
                    <a:pt x="209032" y="432546"/>
                    <a:pt x="383434" y="284274"/>
                    <a:pt x="423768" y="8716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19" name="Rounded Rectangle">
              <a:extLst>
                <a:ext uri="{FF2B5EF4-FFF2-40B4-BE49-F238E27FC236}">
                  <a16:creationId xmlns:a16="http://schemas.microsoft.com/office/drawing/2014/main" id="{67AF1506-B68F-20A2-2E56-B82A2A889B69}"/>
                </a:ext>
              </a:extLst>
            </p:cNvPr>
            <p:cNvSpPr/>
            <p:nvPr/>
          </p:nvSpPr>
          <p:spPr>
            <a:xfrm rot="16200000">
              <a:off x="1713633" y="1848524"/>
              <a:ext cx="803485" cy="207263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12700"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FDB18E5-237B-022E-5DC7-DB90488EC8D8}"/>
                </a:ext>
              </a:extLst>
            </p:cNvPr>
            <p:cNvSpPr/>
            <p:nvPr/>
          </p:nvSpPr>
          <p:spPr>
            <a:xfrm flipV="1">
              <a:off x="2897090" y="3286584"/>
              <a:ext cx="254602" cy="254597"/>
            </a:xfrm>
            <a:custGeom>
              <a:avLst/>
              <a:gdLst>
                <a:gd name="connsiteX0" fmla="*/ 432555 w 432555"/>
                <a:gd name="connsiteY0" fmla="*/ 0 h 432546"/>
                <a:gd name="connsiteX1" fmla="*/ 432555 w 432555"/>
                <a:gd name="connsiteY1" fmla="*/ 432546 h 432546"/>
                <a:gd name="connsiteX2" fmla="*/ 0 w 432555"/>
                <a:gd name="connsiteY2" fmla="*/ 432546 h 432546"/>
                <a:gd name="connsiteX3" fmla="*/ 423768 w 432555"/>
                <a:gd name="connsiteY3" fmla="*/ 87165 h 432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555" h="432546">
                  <a:moveTo>
                    <a:pt x="432555" y="0"/>
                  </a:moveTo>
                  <a:lnTo>
                    <a:pt x="432555" y="432546"/>
                  </a:lnTo>
                  <a:lnTo>
                    <a:pt x="0" y="432546"/>
                  </a:lnTo>
                  <a:cubicBezTo>
                    <a:pt x="209032" y="432546"/>
                    <a:pt x="383434" y="284274"/>
                    <a:pt x="423768" y="87165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  <a:effectLst/>
          </p:spPr>
          <p:txBody>
            <a:bodyPr wrap="square" lIns="50800" tIns="50800" rIns="50800" bIns="5080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aseline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kumimoji="0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Light"/>
                <a:sym typeface="Helvetica Light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902BB5D-9A27-66EA-DC63-D0C762FCDADA}"/>
              </a:ext>
            </a:extLst>
          </p:cNvPr>
          <p:cNvSpPr txBox="1"/>
          <p:nvPr/>
        </p:nvSpPr>
        <p:spPr>
          <a:xfrm>
            <a:off x="904087" y="2470719"/>
            <a:ext cx="500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algn="ctr" rtl="1" font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1- Data Cleaning</a:t>
            </a:r>
            <a:endParaRPr lang="ar-EG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77C8B1-FDCE-5CE4-D063-3DC7A34E5237}"/>
              </a:ext>
            </a:extLst>
          </p:cNvPr>
          <p:cNvSpPr txBox="1"/>
          <p:nvPr/>
        </p:nvSpPr>
        <p:spPr>
          <a:xfrm>
            <a:off x="896256" y="3255358"/>
            <a:ext cx="500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algn="ctr" rtl="1" font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2- Table Cutting</a:t>
            </a:r>
            <a:endParaRPr lang="ar-EG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DE7416-CFC6-CEE9-CAC3-02034B38B684}"/>
              </a:ext>
            </a:extLst>
          </p:cNvPr>
          <p:cNvSpPr txBox="1"/>
          <p:nvPr/>
        </p:nvSpPr>
        <p:spPr>
          <a:xfrm>
            <a:off x="998487" y="3900244"/>
            <a:ext cx="5004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 font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3- Create C</a:t>
            </a:r>
            <a:r>
              <a:rPr lang="en-US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olumn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CE2243-8764-EDE2-C1D3-6B18EB4DB871}"/>
              </a:ext>
            </a:extLst>
          </p:cNvPr>
          <p:cNvSpPr txBox="1"/>
          <p:nvPr/>
        </p:nvSpPr>
        <p:spPr>
          <a:xfrm>
            <a:off x="1184565" y="4545130"/>
            <a:ext cx="4723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0" algn="ctr" rtl="1" font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4- Create Measures</a:t>
            </a:r>
            <a:endParaRPr lang="ar-EG" b="1" dirty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C514E6B-3D01-1105-160E-57E6341FD506}"/>
              </a:ext>
            </a:extLst>
          </p:cNvPr>
          <p:cNvSpPr/>
          <p:nvPr/>
        </p:nvSpPr>
        <p:spPr>
          <a:xfrm>
            <a:off x="508000" y="364063"/>
            <a:ext cx="10825102" cy="64711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</a:t>
            </a:r>
            <a:r>
              <a:rPr lang="en-US" sz="2000" dirty="0">
                <a:solidFill>
                  <a:srgbClr val="7030A0"/>
                </a:solidFill>
                <a:latin typeface="Calibri" panose="020F0502020204030204" pitchFamily="34" charset="0"/>
                <a:cs typeface="GE SS Text Light" panose="020A0503020102020204" pitchFamily="18" charset="-78"/>
                <a:hlinkClick r:id="rId2" action="ppaction://hlinksldjump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Building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ea typeface="GE SS Text Light" panose="020A0503020102020204" pitchFamily="18" charset="-78"/>
                <a:cs typeface="GE SS Text Light" panose="020A0503020102020204" pitchFamily="18" charset="-78"/>
              </a:rPr>
              <a:t>: 1- Data Cleaning</a:t>
            </a:r>
            <a:endParaRPr lang="ar-EG" sz="2400" dirty="0">
              <a:solidFill>
                <a:srgbClr val="7030A0"/>
              </a:solidFill>
              <a:latin typeface="Calibri" panose="020F0502020204030204" pitchFamily="34" charset="0"/>
              <a:ea typeface="GE SS Text Light" panose="020A0503020102020204" pitchFamily="18" charset="-78"/>
              <a:cs typeface="GE SS Text Light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8426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-0.00091 0.0828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webextensions/webextension1.xml><?xml version="1.0" encoding="utf-8"?>
<we:webextension xmlns:we="http://schemas.microsoft.com/office/webextensions/webextension/2010/11" id="{8A6D807B-15D2-41CE-ABDB-9B59FFB860D0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91abW/bOAz+K4FxuE/pQfK79y3NdrgBa1G0wYDhUBS0RKfaHNuQ7W65Iv99lJzeijZr0tepaz+0oWjqeUiKlBVdelK1TQnLQ1ig98bbr+svC9BfRpx7Y68ahFnMA/BTlrIsjVnKQbCIRuumU3XVem8uvQ70HLuPqu2hNJZI+O/p2IOyPIK5+VRA2eLYa1C3dQWl+g8HZRrqdI+rsYffmrLWYEyedNChMXtB6vSZIPC/ApoRRKcu8ARFN0gxS4skYyyOgQWcszjNQ1JrBwWLbKOKMW2nn9ZVB6qiaYxMJBL8JM2JZsF4CGkuYiNvVTUv14B/PDtbNsY5akEMjTfyzzStsbNaER0WpWHox/QboQwClKmUD7WVh1HE06iQUcH81E9EkoJ5tlBlt4aeL999azR5nWIx2JrIC6gESs+6VmM7ePLS+0ehBi3Olx/wAi2Gd5vHbw8d6Zoi2C0/glZDpOpeC7ytOMiPsbBDVac6suZ9eH98PJpBXqJnaK1T7n9jhPRqAhK/NTlg1K7hscLRD4EZXrPwPiFoKzivv041kiL5m61OSXKnz2Htp5NSCdRrpesh8BZIyW1jh+VV6pGfmwGrQqvUdlqJ7sTOdGL1bPbZoFx6HxQFapj8I5S9mdeuCAJMP6cGdq0l6v2lNf1W6auJ+Phn4fktwzf4oojyEENEX/pJVvhC8ix/eMJP5nON8wHjLarTuuwXG+Q7ueAaX7WgfLjABVbdiGSC/pq1bLT+7qurYN7Oz/GL4j/ATtd7h7Xuzl8zDdsgqtH7toRKjo5BlV9h+aoJ9TkxaF8zhf2+xddNQCtJe5WRSalZX1VYvmo6EyFIZW+yd6wkPi2RrT1VgJYbOunPu5x/s8s5VbOHphTwIGBpikUS5JkfRHHx8B1dJiMAHoU8SrLYBy7J4lZbYBHt911nm+3NTaKxCJzwxT7LkjgJwkdsEl/E/1AQsrMjWnC4UOKG39mvXkA71wO3aWxt+W7Dv6OtuA38zpbuOPTdt1duE9mhB96XwNbe1yicnoPuHOh8T1bBVqfjq3Mi+0JcS8P0XEmJlWe7D2c8kHHIg8xPRYaQchE8vPscILS93vnFdFKWZ+tH2pvUbPchE2fNmt1IVaJe4OiPDYcFO2TnE0Lb/3PmKLKDQ1d9djCb7E8dxXb4aepqQE/euxrQyT2W57PX3hda3Ov3CUQmRRFncZyxWAqeCuFOybQtYeRevhi/bsT2y5GZoumq14ay6So6WzhdBWdKp6vYJvdaqK+tfP5smQ/lMwqKKEWIBRe062SQQS4dP+8w/cDVV6Wd3xWuNzXXSGw963AZ/B0nHS7DvvOcw2ngu59yuExjhzOO+8H/LU847nbB9vMNESJneRblrPAjjiFInxnVRxzYJ3EuQhalIoYMgzyHhKWPNFlwiMMsz5LYZ1GQJjKLikeY3OaUCDDhOYYy5zIQfiwhe4xTtk2X5EkQpEFYRFmQFT4EfrzdYQ3M8RAuFOVbrW97jCfMhwR9X0BIRhM/Th5xbvWUrWw2OaPkJgznqnn6byCnJJrXWgn7FR0+F9CZhqptqB+PDkw8H/JVYtm3FAmUA6qNhWe4FkbTfr528WvNcChHz0np1N7hWW2+MlT3XduAQNr24YZbQ+R4U5Tk+v/d7gqtVt8BknsW8bYnAAA=&quot;"/>
    <we:property name="creatorSessionId" value="&quot;34871a36-a93a-4424-9256-70983fb84c46&quot;"/>
    <we:property name="creatorTenantId" value="&quot;f2b34026-ae5e-4b9c-be0c-4c268dce6de9&quot;"/>
    <we:property name="creatorUserId" value="&quot;10037FFE9ED51D5D&quot;"/>
    <we:property name="datasetId" value="&quot;2024c9cb-c2b7-4527-a85c-41a22c98d47e&quot;"/>
    <we:property name="embedUrl" value="&quot;/reportEmbed?reportId=2f86a1c3-13f4-4fa9-bf44-58ba4a0f4177&amp;groupId=78949eca-cbb7-4611-9529-188a35267883&amp;w=2&amp;config=eyJjbHVzdGVyVXJsIjoiaHR0cHM6Ly9XQUJJLVNPVVRILUFGUklDQS1OT1JUSC1BLVBSSU1BUlktcmVkaXJlY3QuYW5hbHlzaXMud2luZG93cy5uZXQiLCJlbWJlZEZlYXR1cmVzIjp7InVzYWdlTWV0cmljc1ZOZXh0Ijp0cnVlfX0%3D&amp;disableSensitivityBanner=true&quot;"/>
    <we:property name="initialStateBookmark" value="&quot;H4sIAAAAAAAAA52Uy07dMBCGX6Xy+qjy/dIdrbqiXFQqNghVM/YYpeQkUeKDoIh3r52DxIYKKZvYnoy/fzwezzNL3TL18HQOe2Jf2NdxvN/DfP9JCLZjw6vx4uL07OTn6e/zk7Pv1TxOpRuHhX15ZgXmOyrX3XKAviGq8eZ2x6DvL+GurTL0C+3YRPMyDtB3f+noXH+V+UAvO0aPUz/O0JBXBQo17EN1r+uqLT6rqgixdA90RbEcrRE8oUzSy0RaI5poXHVbjg5rZO+6NPQq/20cCnRDlWk2Z7zlEGyyydcdQTmbm33phrv+NeC3vb+eppaVbl9P2LKBf6ps47y81ONkITIhIRAJso4LAX4rC2JAbblPWoWMCUkJs5VVz6hBxyyDcLpyuRR2K0t7lQLm3FAobCAZ41aWAFQEOghFweXIMam0lRUTBJ9N9tnyxGPUqPhWloXM0XifiZJyMoEmuTlfIYRaFFpRjs4aDAboQ1ahx4Lj43tVYWyqt8c9KQk1acLjdppELR1I5KQ51gpTnH9c+/+lkUGTo/bAk4OccoQEm2+zPlquyfLgvIzZWx8334BDayU6FCjRWPA6crWVRTUaDvVhZxuN9kmZvLnKTNBS5Wg4GZHBOifcRtaKe7OwPdXO3CbjoSwTRLqEoa5vntk0j7Udl45Wv9p+YUiUXudzG390heaj8DX0h6a59nG2itRYOuzpgw2tu7M1rNv2+QfIgMulaQYAAA==&quot;"/>
    <we:property name="isFiltersActionButtonVisible" value="false"/>
    <we:property name="isVisualContainerHeaderHidden" value="false"/>
    <we:property name="pageDisplayName" value="&quot;MTA&quot;"/>
    <we:property name="pageName" value="&quot;e98f790066a0311068b4&quot;"/>
    <we:property name="reportEmbeddedTime" value="&quot;2025-03-10T16:35:23.099Z&quot;"/>
    <we:property name="reportName" value="&quot;MTA_Daily_Ridership&quot;"/>
    <we:property name="reportState" value="&quot;CONNECTED&quot;"/>
    <we:property name="reportUrl" value="&quot;/groups/78949eca-cbb7-4611-9529-188a35267883/reports/2f86a1c3-13f4-4fa9-bf44-58ba4a0f4177/e98f790066a0311068b4?bookmarkGuid=5ac68538-2126-45f0-b8d8-10c3fa47afbf&amp;bookmarkUsage=1&amp;ctid=f2b34026-ae5e-4b9c-be0c-4c268dce6de9&amp;fromEntryPoint=export&amp;pbi_source=storytelling_addin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BE55237-4159-467D-B864-8A266C782A69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0Za0/jOPCvVNF97K4Sx47j/daWru4k4NCWQ1qdEJo44+IlTSrH5Sio/32dB6/SoxywHBQ+emY8T49nxr7wUl1OM5jvwgS9L16/KE4mYE46QeB1vbwBUs5oEEpksc8TPwbOSOSwxdTqIi+9LxeeBTNGe6DLGWQVJwf8+7DrQZbtwbhaKchK7HpTNGWRQ6bPsSF2KGtmuOh6eDbNCgMVy5EFixXbU0fu1k6F4HPoJIK0+hRHKG0DTdI4gUAmIfUFCyCljHFHVjYEtWYrSSrWtfhBkVvQuRNTwSSGAlkkZSQTTlMUPAkreKnzcdYqfL13fz6tnKMnzsLKG8kPJ7bis1g4c2SshOKh4pJJwQVwQWS1V+nMtuKS+fBsapynnP8aXr30FHKJqVe7w2DZWH/h9cZjg2Ow7XJ4CzkostlkBXxUzIzEb6hqVG61nTsZ2398+9bZhyRDr9JzzxQuKDXG7T3agzzFiZY17ussbz3tV8vj4p+BQReatAIcOsi9jpFg0tt+cQuTounPa5u3tLkMJOkuqf4K7HUGOhAojCPCUu4HgvskAKLYKw8jKKfZuwrkOoubULI4ilUomB8yDKXPuKL4+FDuIJQzgw9VvpdlR+2Wcln9xjAtT9B2wF151X3ywmH65dY0IYgSzkSSBjwGwRLOgxTI40Pwu3bcjTyeb+MpZnd1v8LfRV3qewBGNyWntvORR7GtnVfMvFsO2aqKWUV2Q58a2LkGVOjWCu87glkR/+4bvV5ei97PXN1Opvpu0U85kwpAxnEaB4oSXyTx2gYCai36M2vrk7PEkkiqXA8TSaWIa04w9iPYsAL0gBPykeobkDIym5XuZGDa6Dc4BmMfWLCC5YK12QdicXg56zheP25MMwO3dVyYxj+b7YPD5voTLIxEKAgnEY2DJEbpf3QMD7tG1iYktH4aZVqiaYluJqQ3QTfX1xUMs8tcdH6eNrpqrIlKa7S0o1rSqKaroFgH5cLb1i5QjfADyGaV3PoxoDrmbVv4kfTmqkVmnMoYEgiZpNIPuM/SJ0wpb7XeP6Peu98HnUFxqtNOIDoSSiw/JfNPKcyXzRj0RsOjwZ9/7e5/tCxPaFnaEqVlfZe8C5/sFLk9flwft6Ee2WrT6z8WpEznuLItfO/NUHdjDbzKnY21sMmFpp0NA1CEpcRXCWWAkWJYPyc/5ochkQlhwrHglCAGkSIUHsvLTygJIkkjiXEYhT4R0RN+K577NbFuMDrTtsHo6FwWE+z89tYfSf/drPbvwfelUoJgiGEI3DWCzWvpvQZaPLNJcXY3xBQp9WXIgjgWCYuB0WR9iO8r5s/VPrr86NQZ9393ii/5pbLuKeR68jovismKoUu2xW9H52umrWDLa34k2x0jfY5rtvDAF5FgLCCffRLHvthaP6291q+fhzQPv+AoN/e9TymCEjwKFE0FAwZy/TT3Mkln31fCQYZ5Cu0jBxuGvN+PB30y6FPCe/0h/SqGvd4wigaMkHD59qxjuSo5i5ktpy6mTlNckaTOc5UJ6Zp0u/0eslj8BCtIfp+VIQAA&quot;"/>
    <we:property name="creatorSessionId" value="&quot;34871a36-a93a-4424-9256-70983fb84c46&quot;"/>
    <we:property name="creatorTenantId" value="&quot;f2b34026-ae5e-4b9c-be0c-4c268dce6de9&quot;"/>
    <we:property name="creatorUserId" value="&quot;10037FFE9ED51D5D&quot;"/>
    <we:property name="datasetId" value="&quot;2024c9cb-c2b7-4527-a85c-41a22c98d47e&quot;"/>
    <we:property name="embedUrl" value="&quot;/reportEmbed?reportId=2f86a1c3-13f4-4fa9-bf44-58ba4a0f4177&amp;groupId=78949eca-cbb7-4611-9529-188a35267883&amp;w=2&amp;config=eyJjbHVzdGVyVXJsIjoiaHR0cHM6Ly9XQUJJLVNPVVRILUFGUklDQS1OT1JUSC1BLVBSSU1BUlktcmVkaXJlY3QuYW5hbHlzaXMud2luZG93cy5uZXQiLCJlbWJlZEZlYXR1cmVzIjp7InVzYWdlTWV0cmljc1ZOZXh0Ijp0cnVlfX0%3D&amp;disableSensitivityBanner=true&quot;"/>
    <we:property name="initialStateBookmark" value="&quot;H4sIAAAAAAAAA52Uy07dMBCGX6Xy+qjy/dIdrbqiXFQqNghVM/YYpeQkUeKDoIh3r52DxIYKKZvYnoy/fzwezzNL3TL18HQOe2Jf2NdxvN/DfP9JCLZjw6vx4uL07OTn6e/zk7Pv1TxOpRuHhX15ZgXmOyrX3XKAviGq8eZ2x6DvL+GurTL0C+3YRPMyDtB3f+noXH+V+UAvO0aPUz/O0JBXBQo17EN1r+uqLT6rqgixdA90RbEcrRE8oUzSy0RaI5poXHVbjg5rZO+6NPQq/20cCnRDlWk2Z7zlEGyyydcdQTmbm33phrv+NeC3vb+eppaVbl9P2LKBf6ps47y81ONkITIhIRAJso4LAX4rC2JAbblPWoWMCUkJs5VVz6hBxyyDcLpyuRR2K0t7lQLm3FAobCAZ41aWAFQEOghFweXIMam0lRUTBJ9N9tnyxGPUqPhWloXM0XifiZJyMoEmuTlfIYRaFFpRjs4aDAboQ1ahx4Lj43tVYWyqt8c9KQk1acLjdppELR1I5KQ51gpTnH9c+/+lkUGTo/bAk4OccoQEm2+zPlquyfLgvIzZWx8334BDayU6FCjRWPA6crWVRTUaDvVhZxuN9kmZvLnKTNBS5Wg4GZHBOifcRtaKe7OwPdXO3CbjoSwTRLqEoa5vntk0j7Udl45Wv9p+YUiUXudzG390heaj8DX0h6a59nG2itRYOuzpgw2tu7M1rNv2+QfIgMulaQYAAA==&quot;"/>
    <we:property name="isFiltersActionButtonVisible" value="false"/>
    <we:property name="isVisualContainerHeaderHidden" value="false"/>
    <we:property name="pageDisplayName" value="&quot;LIRR&quot;"/>
    <we:property name="pageName" value="&quot;bd8ba1cb340951ad4557&quot;"/>
    <we:property name="reportEmbeddedTime" value="&quot;2025-03-10T16:35:23.099Z&quot;"/>
    <we:property name="reportName" value="&quot;MTA_Daily_Ridership&quot;"/>
    <we:property name="reportState" value="&quot;CONNECTED&quot;"/>
    <we:property name="reportUrl" value="&quot;/groups/78949eca-cbb7-4611-9529-188a35267883/reports/2f86a1c3-13f4-4fa9-bf44-58ba4a0f4177/bd8ba1cb340951ad4557?bookmarkGuid=5ac68538-2126-45f0-b8d8-10c3fa47afbf&amp;bookmarkUsage=1&amp;ctid=f2b34026-ae5e-4b9c-be0c-4c268dce6de9&amp;fromEntryPoint=export&amp;pbi_source=storytelling_addin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880C5879-6A50-4365-8642-8B6CA1E3A3FD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bU/jOBD+K1U+l5OT2EnMtzZ0dScBt0c5pNUJobE9KVnSpHJcjh7qfz/npcC2BRYOuFLgUzsexjPPMy+ufe2otJxkMDuEMTq7Tr8oLsagLzqu63SdvBG64DJfEUapdIkiXkCDarWYmLTIS2f32jGgR2hO0nIKWWXJCv867TqQZV9hVH1LICux60xQl0UOWfoPNsp2yegpzrsOXk2yQkNlcmjAYGX20qrb75ULv/h2R5AmvcQhStNKpR8GTFJfhcT3hEsiSa1a2SjUnq1VqUzX28dFbiDN7TaVTPihH4QJSTwp3IQF3KdhJU/SzCxUZoOribbR2ZhnkwqcnrqEXKJy6hA0lo3H186vKWrQ8ny2j5eYVZLB+vXVpa+6sEiZ2QnotEGkmGqJq4qN/AiTeik3qbHWnP3fjo46xyAydOYW2ZbaG2PW08UGVrxXYV2p3fGnFnZuBdVyG4XzDUHXgvPi71ijVVTOLpmfWkmZ5qOsJfYW4+MGJ2hxGmapRN0q2SQS3y1bNbZjtElUfSgxW1BscZ40vqZYK5VGp9IM652GtV4lxZqUa2c/tUQ1m59ANq32rTPPOmz/Tiu3C61Q92e16b1ULzZyu/fRs5X0NVh4YcKkoDTyE+YqlyuP1Qn/IJHp2Jb0D8zNK1vKhyREnnjUVhG3xZYI9qgtqNHvT42p41oyicoLJQtCwRm6hJCIR9Fz3bP+qMAjjLshypCFGIXBc22BEH7kKmScY8Qsdori8/tEbzTSOGqoXcmQuMim4zXy9ZlzgEYXO4eFNud3EuhOtkBiHTz7CrnCcSrr1S/TvC0BslrV3c1y35o4m7yk8/9fka+PdTNa9cUkXU166SdSukIyEbohgQg4kveR9E/LmkfRkaDVj/DcO1S85aGyOWE3A4B6LCAEAlA0ZJwQKbl6H6Q+tZNtDa2PBd4Qy0WAXFBJQ+4mnIUJ5f+hWg8Qyqn+6d7Wy7Kz9l/KZfcPDo86JpUXaDpgj/fVfH1jsl47mLaySJSIUBDXt4cimdAAJdsYAuoc6iyaQyfNZTF+7zzcF1NDB9AIAo8HvrITLPGQUeVvRKM7/BZ34uIyVR2XdySUWO6I2Y6C2XKMcW84OIt///Pw+N0d217h1PkhD263uMRWNCrsL+H6N/RHguaPKWibTZ/orEXnoMjN+YPYfNCK2msb6hPnW5bmGJ/bjFsecs1NpHXo+527xjbvmtG33XguOtS2x3mn3Wx7qDe9Y9sDbXrBaXPF6EWuJzhNXBUCJ54KXbER58LPq7x3M7828rlFZtPSJgiqhre1Q+zzKaR5Ctnscf4WGDTN0BOBJxgIN+I+ByoIaW4DH0w0g1dGFFerF8ZcRFQmDIAL5jGBgec//kry0NH9hTvQDVQb3Sdf4Z4zw1xB+wLLBn7Y70dx34v71At7/QH9wge93iAIYuZ5/iqtFBLhIwQEqE+SUMqAw0ZMzKU6eZFR+abpOOvUtf1Kzf7xFvd6AZ3Wz+/z9a/9xdSUE5Bo+cE1D/4W9Io41X7+uWf++fxfko1PydkiAAA=&quot;"/>
    <we:property name="creatorSessionId" value="&quot;34871a36-a93a-4424-9256-70983fb84c46&quot;"/>
    <we:property name="creatorTenantId" value="&quot;f2b34026-ae5e-4b9c-be0c-4c268dce6de9&quot;"/>
    <we:property name="creatorUserId" value="&quot;10037FFE9ED51D5D&quot;"/>
    <we:property name="datasetId" value="&quot;2024c9cb-c2b7-4527-a85c-41a22c98d47e&quot;"/>
    <we:property name="embedUrl" value="&quot;/reportEmbed?reportId=2f86a1c3-13f4-4fa9-bf44-58ba4a0f4177&amp;groupId=78949eca-cbb7-4611-9529-188a35267883&amp;w=2&amp;config=eyJjbHVzdGVyVXJsIjoiaHR0cHM6Ly9XQUJJLVNPVVRILUFGUklDQS1OT1JUSC1BLVBSSU1BUlktcmVkaXJlY3QuYW5hbHlzaXMud2luZG93cy5uZXQiLCJlbWJlZEZlYXR1cmVzIjp7InVzYWdlTWV0cmljc1ZOZXh0Ijp0cnVlfX0%3D&amp;disableSensitivityBanner=true&quot;"/>
    <we:property name="initialStateBookmark" value="&quot;H4sIAAAAAAAAA52Uy07dMBCGX6Xy+qjy/dIdrbqiXFQqNghVM/YYpeQkUeKDoIh3r52DxIYKKZvYnoy/fzwezzNL3TL18HQOe2Jf2NdxvN/DfP9JCLZjw6vx4uL07OTn6e/zk7Pv1TxOpRuHhX15ZgXmOyrX3XKAviGq8eZ2x6DvL+GurTL0C+3YRPMyDtB3f+noXH+V+UAvO0aPUz/O0JBXBQo17EN1r+uqLT6rqgixdA90RbEcrRE8oUzSy0RaI5poXHVbjg5rZO+6NPQq/20cCnRDlWk2Z7zlEGyyydcdQTmbm33phrv+NeC3vb+eppaVbl9P2LKBf6ps47y81ONkITIhIRAJso4LAX4rC2JAbblPWoWMCUkJs5VVz6hBxyyDcLpyuRR2K0t7lQLm3FAobCAZ41aWAFQEOghFweXIMam0lRUTBJ9N9tnyxGPUqPhWloXM0XifiZJyMoEmuTlfIYRaFFpRjs4aDAboQ1ahx4Lj43tVYWyqt8c9KQk1acLjdppELR1I5KQ51gpTnH9c+/+lkUGTo/bAk4OccoQEm2+zPlquyfLgvIzZWx8334BDayU6FCjRWPA6crWVRTUaDvVhZxuN9kmZvLnKTNBS5Wg4GZHBOifcRtaKe7OwPdXO3CbjoSwTRLqEoa5vntk0j7Udl45Wv9p+YUiUXudzG390heaj8DX0h6a59nG2itRYOuzpgw2tu7M1rNv2+QfIgMulaQYAAA==&quot;"/>
    <we:property name="isFiltersActionButtonVisible" value="false"/>
    <we:property name="isVisualContainerHeaderHidden" value="false"/>
    <we:property name="pageDisplayName" value="&quot;MNR&quot;"/>
    <we:property name="pageName" value="&quot;1c3765c43d7032b108c4&quot;"/>
    <we:property name="reportEmbeddedTime" value="&quot;2025-03-10T16:35:23.099Z&quot;"/>
    <we:property name="reportName" value="&quot;MTA_Daily_Ridership&quot;"/>
    <we:property name="reportState" value="&quot;CONNECTED&quot;"/>
    <we:property name="reportUrl" value="&quot;/groups/78949eca-cbb7-4611-9529-188a35267883/reports/2f86a1c3-13f4-4fa9-bf44-58ba4a0f4177/1c3765c43d7032b108c4?bookmarkGuid=5ac68538-2126-45f0-b8d8-10c3fa47afbf&amp;bookmarkUsage=1&amp;ctid=f2b34026-ae5e-4b9c-be0c-4c268dce6de9&amp;fromEntryPoint=export&amp;pbi_source=storytelling_addin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19B39A3C-05C6-4AAD-A1D8-7A7B021328CE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bU/jOBD+K1F0H8spdmIn4Vsbujok4FaUQ1qdEJrYk5IlTSrHZemi/vdzXsoCLVuW17Z7lSq148l45pnH44l9Y8u0HGcwPYIR2rt2ryguR6AuLULsjp03QsY9EChJIF3C0ENKHdeMFmOdFnlp797YGtQQ9WlaTiCrLBnhv2cdG7LsMwyrfwlkJXbsMaqyyCFLv2OjbIa0muCsY+P1OCsUVCYHGjRWZq+MuvlvXCB/VjOC0OkVDlDoRsqSkAjfdWPqx4BeIv1EGLWyUag9W6pSma6nj4pcQ5qbaSqZLxPC3MT1wAtcGZOQhkklL9N8mLUO/3j2ZDquwElHJsIKjfirmbayM5uZcIikPGSSBUzG3PO48AWutAW1372J1ia8BZOB44TGPUa5y5GwmMhgtclH3GMBUo9Q1/WpAM496kv/ubYcnoDPMAGHeEkQMBHGTvVskma6RTae9q/HypDCUKWx1ZVXkBtS2XXmFZZNom/sv1JUoMTF9ACvsPahv3x8ceizKgzB9PQUVNoQqZioBvb7io38GOvs9nOdamPNPtg/PrZOIM7QrsJqV8StMePpfAIj3qsoWqnd8acWWj8E1XAbhf0FQdWCi+JbpNAoSnvXmZ0Zyc8p0eI0yFKBqlW6mwJ7hGbt1bnDbL4yDM7jxtcUa6VSq1ToQT3ToNarpFgn5cY+SE2imslPIZtU89YL1jhsPmeV24WSqHrT2vRequYTkc5j6dnK9DVYJIInsWQxI0gdxrkgQJ5P+O5wqHDY+LgQalRkk9ES+XII6sKZW/tlBrm0jiHNvsH0DiZ3AIDEuHr+2ejhKBX16KdJ3mbVWSRqZ10DMcbOx68ZxscxeFXU61GRLsfp4h4QBwzNl3EIMQk9s+FRf9OWxK8xaSVOApS8D9SjVZQ+rKLrCEBT+1xHSIl+4EhfBLHpHHwiNy3Rv1r73jTVhwjlRD25RnSz7Lx9pHwY10mhITtvgGhwaGG43bkojVF6khEqWBhT4hCHr8xeZOwNC9M/1J0Hvk+ObqvZhmxDb8CpDHMJbcvH+q7f6wVRj0Y906x3e33vU9jvdvucR4xS94nsW2jX3jp/De1i4UnuER7Eru+zMGTMEetKu6lVb7O/NfWySWlMomxcji5A6c3ayVZBMjubHyaYh77eOS5oSdfE9R4sO6vbJ+nQxBPCEcTzuRChHwYvaJ9ecUsZ7B9bOhWXqJ/TKq7JvngviKYi+TwOOAvQB8pcn8ZOwl9wZvHKvtbsteadmJXmohih9ceGZ+DxqJqUEEdw4D6ngcOY8EHKIFmLzvLoS2RFxVUqLRJaAkosd+LpjoTpwyij7qB/Hv39z9HJhr+IfsRJWOdJG/+WYnJY5PrieT3HliKy1y6vj+zBDlGrYueoUPrinTqvLM1xabu1ulnZUh7Mq8XWBni79Lc2wmYpN41u1WsFKMBzaACQxBC47lps8v8fnW90x7IZR+cveLFeo4u2D8H6aW/svxkoTU1NAhechMZegCAckD4J6pr6UypqvNZxcf3wJqc2uOxyuZjocgwCTdnDJffLpg5UhUS2v592qzyb/QcLXttbfyIAAA==&quot;"/>
    <we:property name="creatorSessionId" value="&quot;34871a36-a93a-4424-9256-70983fb84c46&quot;"/>
    <we:property name="creatorTenantId" value="&quot;f2b34026-ae5e-4b9c-be0c-4c268dce6de9&quot;"/>
    <we:property name="creatorUserId" value="&quot;10037FFE9ED51D5D&quot;"/>
    <we:property name="datasetId" value="&quot;2024c9cb-c2b7-4527-a85c-41a22c98d47e&quot;"/>
    <we:property name="embedUrl" value="&quot;/reportEmbed?reportId=2f86a1c3-13f4-4fa9-bf44-58ba4a0f4177&amp;groupId=78949eca-cbb7-4611-9529-188a35267883&amp;w=2&amp;config=eyJjbHVzdGVyVXJsIjoiaHR0cHM6Ly9XQUJJLVNPVVRILUFGUklDQS1OT1JUSC1BLVBSSU1BUlktcmVkaXJlY3QuYW5hbHlzaXMud2luZG93cy5uZXQiLCJlbWJlZEZlYXR1cmVzIjp7InVzYWdlTWV0cmljc1ZOZXh0Ijp0cnVlfX0%3D&amp;disableSensitivityBanner=true&quot;"/>
    <we:property name="initialStateBookmark" value="&quot;H4sIAAAAAAAAA52Uy07dMBCGX6Xy+qjy/dIdrbqiXFQqNghVM/YYpeQkUeKDoIh3r52DxIYKKZvYnoy/fzwezzNL3TL18HQOe2Jf2NdxvN/DfP9JCLZjw6vx4uL07OTn6e/zk7Pv1TxOpRuHhX15ZgXmOyrX3XKAviGq8eZ2x6DvL+GurTL0C+3YRPMyDtB3f+noXH+V+UAvO0aPUz/O0JBXBQo17EN1r+uqLT6rqgixdA90RbEcrRE8oUzSy0RaI5poXHVbjg5rZO+6NPQq/20cCnRDlWk2Z7zlEGyyydcdQTmbm33phrv+NeC3vb+eppaVbl9P2LKBf6ps47y81ONkITIhIRAJso4LAX4rC2JAbblPWoWMCUkJs5VVz6hBxyyDcLpyuRR2K0t7lQLm3FAobCAZ41aWAFQEOghFweXIMam0lRUTBJ9N9tnyxGPUqPhWloXM0XifiZJyMoEmuTlfIYRaFFpRjs4aDAboQ1ahx4Lj43tVYWyqt8c9KQk1acLjdppELR1I5KQ51gpTnH9c+/+lkUGTo/bAk4OccoQEm2+zPlquyfLgvIzZWx8334BDayU6FCjRWPA6crWVRTUaDvVhZxuN9kmZvLnKTNBS5Wg4GZHBOifcRtaKe7OwPdXO3CbjoSwTRLqEoa5vntk0j7Udl45Wv9p+YUiUXudzG390heaj8DX0h6a59nG2itRYOuzpgw2tu7M1rNv2+QfIgMulaQYAAA==&quot;"/>
    <we:property name="isFiltersActionButtonVisible" value="false"/>
    <we:property name="isVisualContainerHeaderHidden" value="false"/>
    <we:property name="pageDisplayName" value="&quot;SIR&quot;"/>
    <we:property name="pageName" value="&quot;5f91c733b27bae4fd7fc&quot;"/>
    <we:property name="reportEmbeddedTime" value="&quot;2025-03-10T16:35:23.099Z&quot;"/>
    <we:property name="reportName" value="&quot;MTA_Daily_Ridership&quot;"/>
    <we:property name="reportState" value="&quot;CONNECTED&quot;"/>
    <we:property name="reportUrl" value="&quot;/groups/78949eca-cbb7-4611-9529-188a35267883/reports/2f86a1c3-13f4-4fa9-bf44-58ba4a0f4177/5f91c733b27bae4fd7fc?bookmarkGuid=5ac68538-2126-45f0-b8d8-10c3fa47afbf&amp;bookmarkUsage=1&amp;ctid=f2b34026-ae5e-4b9c-be0c-4c268dce6de9&amp;fromEntryPoint=export&amp;pbi_source=storytelling_addin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FDAE92CE-CAD8-4638-AF3D-6EF72E19F8C0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bW/bNhD+K4Y+u4NEUi/MN1txsQFpFtRZgGIIgiN5ctjIkiHRabzA/30UpaRZ7NSpkbSOV38w7OPp7p57pchbT+l6lsPiGKboHXjDsryaQnXVCwKv7xUt0UfGCMgwpAx8kAmJOdjVcmZ0WdTewa1noJqgOdP1HPJGkiX+fd73IM9PYNL8yyCvse/NsKrLAnL9D7bMdslUc1z2PbyZ5WUFjcixAYON2GvLbv9bE4LfqNUI0uhrHKM0LTVOuBQiUpxgxGNmrYsbtrplcJatZWlEO/VpWRjQhVXT0FTIiVREJRgznxNGMho29FoXk7wz+Ouzp4tZ4xw9tQgbb4jPVm0jZ7m0cIgA9EnChc9IHIYgKE82ygJn93BujIW3IpIGgVJZENAsAyUI5TQj25qXOZTEjzj6YSZ9+yW2hgqACShGAoIYh8AYd27LdG46z4rF6GZW2aSwqdLKGqhrKCQqz0W+wroN9K33u8YKKnm5OMJrdDaM1q+vLp1UpU0wsziDSreJVM4riauMLf0jZm6pMNpYad7RHx8/9k5B5Og1sLqKuBdmLb1TYMmHTYo2bA/sccTeV0Kz3KHwPiFUjnBZfkkrtIzKO/CX55by7ZTo/DTOtcSqY3oYAm+KtvZc7DC/qwzr51lrq0bHVJtKSzN2msaOr6GiC8qtd6RtoFrlZ5DPG72uYK3B9nPemF1WCqvhwok+1NWdoqD/VHj2MnytLwQiI1SpwI8jFDSMEpVsn/CDyaTCSWvjCtS0zOfTNfT1LhjPxRdY1A+88AAyZNa4ixMoFE61dKvv50UXR381Nfu7Y7p9/GL2kob/vCxdxbkbfeZqplc7exj7GCNlWcSZ4tLOHZbtfqJ/X7Zs9IyESv3XNU92Q/K4G+4G5LZrURlFid3HsTgIk4yg3RjFux/M7+1arxrODwj1vHp2rQ/y/KJ7pH6M67Q0kF900O8nC8RUJIQTIoUK4pAGMhQbY5Ra7JPSzne3M8DXisR9J9rZMfEKuZJjoaDbdoUjGg+HSTok6dBu6gfDEXvPR4PBKIrSkBD6zKxa2TK9fIzaZEowDDLhBzEPwixKMhYRuX3Bv2DuH39KT3tGyys0PbDveM1bxdut5PVo2hCwUPrMvgJywNC+ttFMcLU7IXD10rubGz1dyHL65iPxFKhuCAJF7geS2lgkPg0U5bsxBK3tvbS81qoX8J6EGut3YvFOweIxyHQwHl2kf/51fPprJ7zNTrj/rLm5v275UBbmcrs5vr9OOezq7P+ztcl1geklVOZx327PWK3qzw9OUbtSabv5/qbBXcvYZ4z39b/PINt6PneHGCgpRRmIKBZBiCFSwdj2I39/fbZxXr65JrhDpr/0mVQ+r60vULUmrm3ku39i/4Myenn+a6rdd8NAZT6iipIEgwiRSp7gxm74w06YFj0HfadL+eVPmbYv5p924LzJCc+rudfJnTbRhSBhhMwH4IwILkXE3cX/N0Nh8MaI8ubxTYgTuO7KtZybegYSrSNwza2rTdDGQ6r7/by71uXyXxpyzZuVIQAA&quot;"/>
    <we:property name="creatorSessionId" value="&quot;34871a36-a93a-4424-9256-70983fb84c46&quot;"/>
    <we:property name="creatorTenantId" value="&quot;f2b34026-ae5e-4b9c-be0c-4c268dce6de9&quot;"/>
    <we:property name="creatorUserId" value="&quot;10037FFE9ED51D5D&quot;"/>
    <we:property name="datasetId" value="&quot;2024c9cb-c2b7-4527-a85c-41a22c98d47e&quot;"/>
    <we:property name="embedUrl" value="&quot;/reportEmbed?reportId=2f86a1c3-13f4-4fa9-bf44-58ba4a0f4177&amp;groupId=78949eca-cbb7-4611-9529-188a35267883&amp;w=2&amp;config=eyJjbHVzdGVyVXJsIjoiaHR0cHM6Ly9XQUJJLVNPVVRILUFGUklDQS1OT1JUSC1BLVBSSU1BUlktcmVkaXJlY3QuYW5hbHlzaXMud2luZG93cy5uZXQiLCJlbWJlZEZlYXR1cmVzIjp7InVzYWdlTWV0cmljc1ZOZXh0Ijp0cnVlfX0%3D&amp;disableSensitivityBanner=true&quot;"/>
    <we:property name="initialStateBookmark" value="&quot;H4sIAAAAAAAAA52Uy07dMBCGX6Xy+qjy/dIdrbqiXFQqNghVM/YYpeQkUeKDoIh3r52DxIYKKZvYnoy/fzwezzNL3TL18HQOe2Jf2NdxvN/DfP9JCLZjw6vx4uL07OTn6e/zk7Pv1TxOpRuHhX15ZgXmOyrX3XKAviGq8eZ2x6DvL+GurTL0C+3YRPMyDtB3f+noXH+V+UAvO0aPUz/O0JBXBQo17EN1r+uqLT6rqgixdA90RbEcrRE8oUzSy0RaI5poXHVbjg5rZO+6NPQq/20cCnRDlWk2Z7zlEGyyydcdQTmbm33phrv+NeC3vb+eppaVbl9P2LKBf6ps47y81ONkITIhIRAJso4LAX4rC2JAbblPWoWMCUkJs5VVz6hBxyyDcLpyuRR2K0t7lQLm3FAobCAZ41aWAFQEOghFweXIMam0lRUTBJ9N9tnyxGPUqPhWloXM0XifiZJyMoEmuTlfIYRaFFpRjs4aDAboQ1ahx4Lj43tVYWyqt8c9KQk1acLjdppELR1I5KQ51gpTnH9c+/+lkUGTo/bAk4OccoQEm2+zPlquyfLgvIzZWx8334BDayU6FCjRWPA6crWVRTUaDvVhZxuN9kmZvLnKTNBS5Wg4GZHBOifcRtaKe7OwPdXO3CbjoSwTRLqEoa5vntk0j7Udl45Wv9p+YUiUXudzG390heaj8DX0h6a59nG2itRYOuzpgw2tu7M1rNv2+QfIgMulaQYAAA==&quot;"/>
    <we:property name="isFiltersActionButtonVisible" value="false"/>
    <we:property name="isVisualContainerHeaderHidden" value="false"/>
    <we:property name="pageDisplayName" value="&quot;NYCT&quot;"/>
    <we:property name="pageName" value="&quot;789cbb6d92e69744a073&quot;"/>
    <we:property name="reportEmbeddedTime" value="&quot;2025-03-10T16:35:23.099Z&quot;"/>
    <we:property name="reportName" value="&quot;MTA_Daily_Ridership&quot;"/>
    <we:property name="reportState" value="&quot;CONNECTED&quot;"/>
    <we:property name="reportUrl" value="&quot;/groups/78949eca-cbb7-4611-9529-188a35267883/reports/2f86a1c3-13f4-4fa9-bf44-58ba4a0f4177/789cbb6d92e69744a073?bookmarkGuid=5ac68538-2126-45f0-b8d8-10c3fa47afbf&amp;bookmarkUsage=1&amp;ctid=f2b34026-ae5e-4b9c-be0c-4c268dce6de9&amp;fromEntryPoint=export&amp;pbi_source=storytelling_addin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A60D4157-7B0E-42F1-BD13-1623C9E7D0FC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bW/iOBD+Kyif2VOcF4fsN0hZ3Ultr1d6lVanqhrbE+ptSFDisOUq/vs5TuhyvBSuW3osXT6R8WQ8L888mcSPlpDFOIHpOYzQ+mj1sux+BPl9ixCrbaW1kFIMGYkpJ+hwxgK0GdOr2VjJLC2sj4+WgnyI6loWJSSVJS3866ZtQZJcwLC6iiEpsG2NMS+yFBL5N9bKeknlJc7aFj6MkyyHyuRAgcLK7ESr62vtAvnF1TsCV3KCA+SqllJhE58SZhMEuxOHvuN6Wq2oFYxna1Uq02b7KEsVyFRvU8niAARwJCAEgcCOqQ68khcyHSaNw9/uvZqOq+TIkY6wygb7oret7MxmOhwRBIA0hE5oc4hj7trgb7UFxu9eqZQOb8UkowAg3JCBdtSzHU7hxe4FLg8g5Iy4DB3qkwDodvc22GKB43IE4rlAHQQakFCYdMpENZll0/7DONeg0FCpbXXFBFKOwjKVz7GoC/1o/Soxh5zfTU9xgsaH/vr11aWLPNMAU9NryGUNpKzMOa4q1vJLjM1SqqTS1qzT3y4vW1fAErSqsJqOeDKmPZ1voMUnFUQrtQV/jLD1TVAtN1FYnxFyI7jLvkY5akWdI3t2oyXPQ6LJ0yCRHPNGabEE1gh175naYTLvDJ3nce2rRKNUqFxyNTA7DYxeJUVTlEfrVOpC1ZtfQ1JW+5qG1Q7r303ldpYLzHtTY/pE5vONSHtTeY6yfHUuAsop2mGs2ZB3ADWz1M3zMsB3h8Mch7WPK6FGWVKO1sjXp6BXFlgs5GAhYIi1a7cXkAocSW5WP5VpU0V7FZjtQ+7U5TjfpFV3yMjblFLffDveuZBbGeZ+LFc5ncckCG3RIcBI4NiEYOfgIf7KeeGQi38nZiMLOssseAgB11zFWUA9ynzqgA2Mh8Tj4aEX8r9y1RGUclvITTGJ7dJAUBb6bugTz0fsbC1mpNM0zPTj3wwOuB//nzj2QDlzD5BKMBXQTGR+3w16vU7Uc6Ke5wTdXt/7FPa73T6lke847o7gW5mmXrs+NYxCPe77nkc89Gzb8/SFgEOB0bRlHubvCkpJWWiTKGoXozvI1Y/OVvN3dX3Tl4W38QZEdRz7QM2NmV4IhpwLx3MZDWIqAoj97Ty5EVZnCEWZ7zycdpPktrmlWPb07Krbi1pK8ntULZjo6XO4Dut7faDtP5yaZTAOmcfBYzSOXeESGrrxARXBYLg1H59aMuXZWt75sWqxKaq6JCAo7+iOsCF2Q+I7tIPf8aXmFbnm/HPUirKJFC0StjjoTv/Aph8ETJejjLqD/m30+5/nVz9fYb/nFfa5p/mxJuWPUj9Y8WdelvNylqXq7mUT17Gm5KRhnvcygiYyxbVz5/Yp7lghMKfQ441wgQ+PN8gncjveEGuyqt98qCucEAghLKa+14kD6tKXT3j/X8YGJfsK0/f7jX8PxzWH8E36Lb+NHNDR5BuhebfPLkefhpoJNQsC2kyQjhvGrg++HRtvnoWbwgfFsofl8zBjcN2Re1aqYgwcdaPimlN33YBVK4jm/25n7bPZP4Hub4KVIwAA&quot;"/>
    <we:property name="creatorSessionId" value="&quot;34871a36-a93a-4424-9256-70983fb84c46&quot;"/>
    <we:property name="creatorTenantId" value="&quot;f2b34026-ae5e-4b9c-be0c-4c268dce6de9&quot;"/>
    <we:property name="creatorUserId" value="&quot;10037FFE9ED51D5D&quot;"/>
    <we:property name="datasetId" value="&quot;2024c9cb-c2b7-4527-a85c-41a22c98d47e&quot;"/>
    <we:property name="embedUrl" value="&quot;/reportEmbed?reportId=2f86a1c3-13f4-4fa9-bf44-58ba4a0f4177&amp;groupId=78949eca-cbb7-4611-9529-188a35267883&amp;w=2&amp;config=eyJjbHVzdGVyVXJsIjoiaHR0cHM6Ly9XQUJJLVNPVVRILUFGUklDQS1OT1JUSC1BLVBSSU1BUlktcmVkaXJlY3QuYW5hbHlzaXMud2luZG93cy5uZXQiLCJlbWJlZEZlYXR1cmVzIjp7InVzYWdlTWV0cmljc1ZOZXh0Ijp0cnVlfX0%3D&amp;disableSensitivityBanner=true&quot;"/>
    <we:property name="initialStateBookmark" value="&quot;H4sIAAAAAAAAA52Uy07dMBCGX6Xy+qjy/dIdrbqiXFQqNghVM/YYpeQkUeKDoIh3r52DxIYKKZvYnoy/fzwezzNL3TL18HQOe2Jf2NdxvN/DfP9JCLZjw6vx4uL07OTn6e/zk7Pv1TxOpRuHhX15ZgXmOyrX3XKAviGq8eZ2x6DvL+GurTL0C+3YRPMyDtB3f+noXH+V+UAvO0aPUz/O0JBXBQo17EN1r+uqLT6rqgixdA90RbEcrRE8oUzSy0RaI5poXHVbjg5rZO+6NPQq/20cCnRDlWk2Z7zlEGyyydcdQTmbm33phrv+NeC3vb+eppaVbl9P2LKBf6ps47y81ONkITIhIRAJso4LAX4rC2JAbblPWoWMCUkJs5VVz6hBxyyDcLpyuRR2K0t7lQLm3FAobCAZ41aWAFQEOghFweXIMam0lRUTBJ9N9tnyxGPUqPhWloXM0XifiZJyMoEmuTlfIYRaFFpRjs4aDAboQ1ahx4Lj43tVYWyqt8c9KQk1acLjdppELR1I5KQ51gpTnH9c+/+lkUGTo/bAk4OccoQEm2+zPlquyfLgvIzZWx8334BDayU6FCjRWPA6crWVRTUaDvVhZxuN9kmZvLnKTNBS5Wg4GZHBOifcRtaKe7OwPdXO3CbjoSwTRLqEoa5vntk0j7Udl45Wv9p+YUiUXudzG390heaj8DX0h6a59nG2itRYOuzpgw2tu7M1rNv2+QfIgMulaQYAAA==&quot;"/>
    <we:property name="isFiltersActionButtonVisible" value="false"/>
    <we:property name="isVisualContainerHeaderHidden" value="false"/>
    <we:property name="pageDisplayName" value="&quot;MTABC&quot;"/>
    <we:property name="pageName" value="&quot;6d01561b01ea08f95234&quot;"/>
    <we:property name="reportEmbeddedTime" value="&quot;2025-03-10T16:35:23.099Z&quot;"/>
    <we:property name="reportName" value="&quot;MTA_Daily_Ridership&quot;"/>
    <we:property name="reportState" value="&quot;CONNECTED&quot;"/>
    <we:property name="reportUrl" value="&quot;/groups/78949eca-cbb7-4611-9529-188a35267883/reports/2f86a1c3-13f4-4fa9-bf44-58ba4a0f4177/6d01561b01ea08f95234?bookmarkGuid=5ac68538-2126-45f0-b8d8-10c3fa47afbf&amp;bookmarkUsage=1&amp;ctid=f2b34026-ae5e-4b9c-be0c-4c268dce6de9&amp;fromEntryPoint=export&amp;pbi_source=storytelling_addin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9DF64227-C760-4D05-9DD7-7F46CE779FEB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W0/jOBT+K1Ee9qmzsuM4iXlrS0e7EsOiKYs0WiHky0nxkCaV43TooP73dS5lWFouwwxMKcsTPT45PpfPn4/tK1/pcpbxxSGfgr/nD4riYsrNhYex3/PzVshIKiOWpMAIk4oFkUhiN1rMrC7y0t+78i03E7Anuqx4Vltywn9Oez7PsiM+qX+lPCuh58/AlEXOM/0VWmU3ZE0Fy54Pl7OsMLw2ObbcQm127tTdb+cC/p24Gbm0eg5jkLaVojimhKIkQREWiWBICHBqZavQeLZRpTbdTD8scst17qapZaGKgyCmSCAeyiROeRDzWl7qfJJ1Dn/79ngxq5Ojpy7COhvis5u2trNcunACFqcYI4KkpFREiCJFH7TFG78HlbUuvDWTELq8pyACQigjEJA0TJ7qHlWhihhlKQ8xSRKlsCBPteWSKpMoTmOZ4ljGFHgQ1d+mOrNdZsVidDkzDhQOKq2tvprzXILym8obKNtCX/l/aDDcyPPFAcyh8WG0eXx96MgUDmB2ccKNboFUVEbCumIr/whpM5RbbZ01/+DPjx+9Yy4y8OuwuhVxbcx5uprAifdriNZqN/xphN43QT3cReF/Am4awXnxZWjAKSp/Dy1PneR+SHR5GmdagumUbpbAn4Jbe03tIFutDJfnWeurhkaptEZLO25mGjd6tRSaolz5B9oVqp38hGdVPW+zYJ3D7u+0drswCsxg0Zje12Y1Ee7dVZ6dLF+biyhIQhQ4UiGSY0FVjBU8HfD9ycTApPVxLdRhkVXTDfLNKRgYrRzdejxX3nGV55CVNzJyI3yeOkfPjpweTLVsRt9XeVdTtA7T3naG4UydzX5mEL8OvffHvB1cdDHTG3aSiCJJolhAjHECmEC7ab6exfB9KHowS5Ib9d803cmewW323L7wW8aLkcQgCZaEchyReq8PXleRv5fxdq7MDyWgLTSJQpowCpQlkDDOokQkDxZ66JI2KVyD0bQm8BLRXFPeq9inngF8GeSKd/0gHZF4MEiGg2A4CIO4PxiF79mo3x9F0ZAGAXkkTNd6ueetXQc4JEMiEiCIBkShlAYi3E7ALbxmF37DoMuq0pkE1To8POfG7hYDrm4Y3Eefb9whdHBro3p+fJ02fRXDKUM8TUUShUxhtzLED5yqPwAvK/PobrSfZWfdJ+VtTwe/HXtWywuwHp+79nKyaU086/b5E4M5/DTcEE1LTSh2fS0PAxmmicSOSBOhtqYCDZi9Vd/m6VwWG8npVRXirqC6rUKGIqCMRBITyhgCFm7HScP57g2LuVYeZp7kJZTvxOKd4ovbQQ7749HZ8K+/D49f+Wl1XIkvfPHiJ9TeozqA3U3LhyK350/rQHY3KfvdOnubTVmmc9jYiT3cyewuJFb0scsxXnPBLgfZru22IUZYCZYg14wJzEKqVBju+B3UlnLY/7fuL3rr/gPH7i16nfsFmX7cef5NpaRlUioVRzR2VArAGQuF4Kz27F4YWri0ori8/QDUGNz0Gl1UtpxxCY7uYMODtGOAmkJU9//jnqGXy38BUcl5D7AiAAA=&quot;"/>
    <we:property name="creatorSessionId" value="&quot;34871a36-a93a-4424-9256-70983fb84c46&quot;"/>
    <we:property name="creatorTenantId" value="&quot;f2b34026-ae5e-4b9c-be0c-4c268dce6de9&quot;"/>
    <we:property name="creatorUserId" value="&quot;10037FFE9ED51D5D&quot;"/>
    <we:property name="datasetId" value="&quot;2024c9cb-c2b7-4527-a85c-41a22c98d47e&quot;"/>
    <we:property name="embedUrl" value="&quot;/reportEmbed?reportId=2f86a1c3-13f4-4fa9-bf44-58ba4a0f4177&amp;groupId=78949eca-cbb7-4611-9529-188a35267883&amp;w=2&amp;config=eyJjbHVzdGVyVXJsIjoiaHR0cHM6Ly9XQUJJLVNPVVRILUFGUklDQS1OT1JUSC1BLVBSSU1BUlktcmVkaXJlY3QuYW5hbHlzaXMud2luZG93cy5uZXQiLCJlbWJlZEZlYXR1cmVzIjp7InVzYWdlTWV0cmljc1ZOZXh0Ijp0cnVlfX0%3D&amp;disableSensitivityBanner=true&quot;"/>
    <we:property name="initialStateBookmark" value="&quot;H4sIAAAAAAAAA52Uy07dMBCGX6Xy+qjy/dIdrbqiXFQqNghVM/YYpeQkUeKDoIh3r52DxIYKKZvYnoy/fzwezzNL3TL18HQOe2Jf2NdxvN/DfP9JCLZjw6vx4uL07OTn6e/zk7Pv1TxOpRuHhX15ZgXmOyrX3XKAviGq8eZ2x6DvL+GurTL0C+3YRPMyDtB3f+noXH+V+UAvO0aPUz/O0JBXBQo17EN1r+uqLT6rqgixdA90RbEcrRE8oUzSy0RaI5poXHVbjg5rZO+6NPQq/20cCnRDlWk2Z7zlEGyyydcdQTmbm33phrv+NeC3vb+eppaVbl9P2LKBf6ps47y81ONkITIhIRAJso4LAX4rC2JAbblPWoWMCUkJs5VVz6hBxyyDcLpyuRR2K0t7lQLm3FAobCAZ41aWAFQEOghFweXIMam0lRUTBJ9N9tnyxGPUqPhWloXM0XifiZJyMoEmuTlfIYRaFFpRjs4aDAboQ1ahx4Lj43tVYWyqt8c9KQk1acLjdppELR1I5KQ51gpTnH9c+/+lkUGTo/bAk4OccoQEm2+zPlquyfLgvIzZWx8334BDayU6FCjRWPA6crWVRTUaDvVhZxuN9kmZvLnKTNBS5Wg4GZHBOifcRtaKe7OwPdXO3CbjoSwTRLqEoa5vntk0j7Udl45Wv9p+YUiUXudzG390heaj8DX0h6a59nG2itRYOuzpgw2tu7M1rNv2+QfIgMulaQYAAA==&quot;"/>
    <we:property name="isFiltersActionButtonVisible" value="false"/>
    <we:property name="isVisualContainerHeaderHidden" value="false"/>
    <we:property name="pageDisplayName" value="&quot;B&amp;T&quot;"/>
    <we:property name="pageName" value="&quot;077535088061b8b90bbe&quot;"/>
    <we:property name="reportEmbeddedTime" value="&quot;2025-03-10T16:35:23.099Z&quot;"/>
    <we:property name="reportName" value="&quot;MTA_Daily_Ridership&quot;"/>
    <we:property name="reportState" value="&quot;CONNECTED&quot;"/>
    <we:property name="reportUrl" value="&quot;/groups/78949eca-cbb7-4611-9529-188a35267883/reports/2f86a1c3-13f4-4fa9-bf44-58ba4a0f4177/077535088061b8b90bbe?bookmarkGuid=5ac68538-2126-45f0-b8d8-10c3fa47afbf&amp;bookmarkUsage=1&amp;ctid=f2b34026-ae5e-4b9c-be0c-4c268dce6de9&amp;fromEntryPoint=export&amp;pbi_source=storytelling_addin&quot;"/>
  </we:properties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9B2803C3-EA83-403F-9266-06664240726B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W0/jOBT+K1Ee9qmzsuM4iXlrS0e7EsOiKYs0WiHky0nxkCaV43TooP73dS5lWFouwwxMKcsTPT45PpfPn4/tK1/pcpbxxSGfgr/nD4riYsrNhYex3/PzVshIKiOWpMAIk4oFkUhiN1rMrC7y0t+78i03E7Anuqx4Vltywn9Oez7PsiM+qX+lPCuh58/AlEXOM/0VWmU3ZE0Fy54Pl7OsMLw2ObbcQm127tTdb+cC/p24Gbm0eg5jkLaVojimhKIkQREWiWBICHBqZavQeLZRpTbdTD8scst17qapZaGKgyCmSCAeyiROeRDzWl7qfJJ1Dn/79ngxq5Ojpy7COhvis5u2trNcunACFqcYI4KkpFREiCJFH7TFG78HlbUuvDWTELq8pyACQigjEJA0TJ7qHlWhihhlKQ8xSRKlsCBPteWSKpMoTmOZ4ljGFHgQ1d+mOrNdZsVidDkzDhQOKq2tvprzXILym8obKNtCX/l/aDDcyPPFAcyh8WG0eXx96MgUDmB2ccKNboFUVEbCumIr/whpM5RbbZ01/+DPjx+9Yy4y8OuwuhVxbcx5uprAifdriNZqN/xphN43QT3cReF/Am4awXnxZWjAKSp/Dy1PneR+SHR5GmdagumUbpbAn4Jbe03tIFutDJfnWeurhkaptEZLO25mGjd6tRSaolz5B9oVqp38hGdVPW+zYJ3D7u+0drswCsxg0Zje12Y1Ee7dVZ6dLF+biyhIQhQ4UiGSY0FVjBU8HfD9ycTApPVxLdRhkVXTDfLNKRgYrRzdejxX3nGV55CVNzJyI3yeOkfPjpweTLVsRt9XeVdTtA7T3naG4UydzX5mEL8OvffHvB1cdDHTG3aSiCJJolhAjHECmEC7ab6exfB9KHowS5Ib9d803cmewW323L7wW8aLkcQgCZaEchyReq8PXleRv5fxdq7MDyWgLTSJQpowCpQlkDDOokQkDxZ66JI2KVyD0bQm8BLRXFPeq9inngF8GeSKd/0gHZF4MEiGg2A4CIO4PxiF79mo3x9F0ZAGAXkkTNd6ueetXQc4JEMiEiCIBkShlAYi3E7ALbxmF37DoMuq0pkE1To8POfG7hYDrm4Y3Eefb9whdHBro3p+fJ02fRXDKUM8TUUShUxhtzLED5yqPwAvK/PobrSfZWfdJ+VtTwe/HXtWywuwHp+79nKyaU086/b5E4M5/DTcEE1LTSh2fS0PAxmmicSOSBOhtqYCDZi9Vd/m6VwWG8npVRXirqC6rUKGIqCMRBITyhgCFm7HScP57g2LuVYeZp7kJZTvxOKd4ovbQQ7749HZ8K+/D49f+Wl1XIkvfPHiJ9TeozqA3U3LhyK350/rQHY3KfvdOnubTVmmc9jYiT3cyewuJFb0scsxXnPBLgfZru22IUZYCZYg14wJzEKqVBju+B3UlnLY/7fuL3rr/gPH7i16nfsFmX7cef5NpaRlUioVRzR2VArAGQuF4Kz27F4YWri0ori8/QDUGNz0Gl1UtpxxCY7uYMODtGOAmkJU9//jnqGXy38BUcl5D7AiAAA=&quot;"/>
    <we:property name="creatorSessionId" value="&quot;34871a36-a93a-4424-9256-70983fb84c46&quot;"/>
    <we:property name="creatorTenantId" value="&quot;f2b34026-ae5e-4b9c-be0c-4c268dce6de9&quot;"/>
    <we:property name="creatorUserId" value="&quot;10037FFE9ED51D5D&quot;"/>
    <we:property name="datasetId" value="&quot;2024c9cb-c2b7-4527-a85c-41a22c98d47e&quot;"/>
    <we:property name="embedUrl" value="&quot;/reportEmbed?reportId=2f86a1c3-13f4-4fa9-bf44-58ba4a0f4177&amp;groupId=78949eca-cbb7-4611-9529-188a35267883&amp;w=2&amp;config=eyJjbHVzdGVyVXJsIjoiaHR0cHM6Ly9XQUJJLVNPVVRILUFGUklDQS1OT1JUSC1BLVBSSU1BUlktcmVkaXJlY3QuYW5hbHlzaXMud2luZG93cy5uZXQiLCJlbWJlZEZlYXR1cmVzIjp7InVzYWdlTWV0cmljc1ZOZXh0Ijp0cnVlfX0%3D&amp;disableSensitivityBanner=true&quot;"/>
    <we:property name="initialStateBookmark" value="&quot;H4sIAAAAAAAAA52Uy07dMBCGX6Xy+qjy/dIdrbqiXFQqNghVM/YYpeQkUeKDoIh3r52DxIYKKZvYnoy/fzwezzNL3TL18HQOe2Jf2NdxvN/DfP9JCLZjw6vx4uL07OTn6e/zk7Pv1TxOpRuHhX15ZgXmOyrX3XKAviGq8eZ2x6DvL+GurTL0C+3YRPMyDtB3f+noXH+V+UAvO0aPUz/O0JBXBQo17EN1r+uqLT6rqgixdA90RbEcrRE8oUzSy0RaI5poXHVbjg5rZO+6NPQq/20cCnRDlWk2Z7zlEGyyydcdQTmbm33phrv+NeC3vb+eppaVbl9P2LKBf6ps47y81ONkITIhIRAJso4LAX4rC2JAbblPWoWMCUkJs5VVz6hBxyyDcLpyuRR2K0t7lQLm3FAobCAZ41aWAFQEOghFweXIMam0lRUTBJ9N9tnyxGPUqPhWloXM0XifiZJyMoEmuTlfIYRaFFpRjs4aDAboQ1ahx4Lj43tVYWyqt8c9KQk1acLjdppELR1I5KQ51gpTnH9c+/+lkUGTo/bAk4OccoQEm2+zPlquyfLgvIzZWx8334BDayU6FCjRWPA6crWVRTUaDvVhZxuN9kmZvLnKTNBS5Wg4GZHBOifcRtaKe7OwPdXO3CbjoSwTRLqEoa5vntk0j7Udl45Wv9p+YUiUXudzG390heaj8DX0h6a59nG2itRYOuzpgw2tu7M1rNv2+QfIgMulaQYAAA==&quot;"/>
    <we:property name="isFiltersActionButtonVisible" value="false"/>
    <we:property name="isVisualContainerHeaderHidden" value="false"/>
    <we:property name="pageDisplayName" value="&quot;B&amp;T&quot;"/>
    <we:property name="pageName" value="&quot;077535088061b8b90bbe&quot;"/>
    <we:property name="reportEmbeddedTime" value="&quot;2025-03-10T16:35:23.099Z&quot;"/>
    <we:property name="reportName" value="&quot;MTA_Daily_Ridership&quot;"/>
    <we:property name="reportState" value="&quot;CONNECTED&quot;"/>
    <we:property name="reportUrl" value="&quot;/groups/78949eca-cbb7-4611-9529-188a35267883/reports/2f86a1c3-13f4-4fa9-bf44-58ba4a0f4177/077535088061b8b90bbe?bookmarkGuid=5ac68538-2126-45f0-b8d8-10c3fa47afbf&amp;bookmarkUsage=1&amp;ctid=f2b34026-ae5e-4b9c-be0c-4c268dce6de9&amp;fromEntryPoint=export&amp;pbi_source=storytelling_addin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3E64FD521064FB084B8A64D656570" ma:contentTypeVersion="4" ma:contentTypeDescription="Create a new document." ma:contentTypeScope="" ma:versionID="015a4cfbb176164e266b063b6fe8f73a">
  <xsd:schema xmlns:xsd="http://www.w3.org/2001/XMLSchema" xmlns:xs="http://www.w3.org/2001/XMLSchema" xmlns:p="http://schemas.microsoft.com/office/2006/metadata/properties" xmlns:ns3="f3cdff30-4df5-4de0-ac6b-c6fd4a032222" targetNamespace="http://schemas.microsoft.com/office/2006/metadata/properties" ma:root="true" ma:fieldsID="1a75d5f8c42a544fdd123aafe5c36f98" ns3:_="">
    <xsd:import namespace="f3cdff30-4df5-4de0-ac6b-c6fd4a0322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cdff30-4df5-4de0-ac6b-c6fd4a032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FB6863-D732-44C9-86D1-A487B771C1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022A59-E69C-452A-885F-5B82A5FDE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cdff30-4df5-4de0-ac6b-c6fd4a032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151143-DE71-463C-8727-BCA2EB5CD8BF}">
  <ds:schemaRefs>
    <ds:schemaRef ds:uri="http://purl.org/dc/terms/"/>
    <ds:schemaRef ds:uri="http://purl.org/dc/dcmitype/"/>
    <ds:schemaRef ds:uri="http://purl.org/dc/elements/1.1/"/>
    <ds:schemaRef ds:uri="f3cdff30-4df5-4de0-ac6b-c6fd4a032222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</TotalTime>
  <Words>319</Words>
  <Application>Microsoft Office PowerPoint</Application>
  <PresentationFormat>Widescreen</PresentationFormat>
  <Paragraphs>188</Paragraphs>
  <Slides>26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Helvetica Light</vt:lpstr>
      <vt:lpstr>Aptos</vt:lpstr>
      <vt:lpstr>Aptos Display</vt:lpstr>
      <vt:lpstr>Arial</vt:lpstr>
      <vt:lpstr>Calibri</vt:lpstr>
      <vt:lpstr>Century Gothic</vt:lpstr>
      <vt:lpstr>Franklin Gothic Medium</vt:lpstr>
      <vt:lpstr>GE SS Text Light</vt:lpstr>
      <vt:lpstr>Segoe UI Light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abanob samir</dc:creator>
  <cp:lastModifiedBy>abanob samir</cp:lastModifiedBy>
  <cp:revision>24</cp:revision>
  <dcterms:created xsi:type="dcterms:W3CDTF">2024-05-23T20:18:37Z</dcterms:created>
  <dcterms:modified xsi:type="dcterms:W3CDTF">2025-03-11T18:38:15Z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0x010100D013E64FD521064FB084B8A64D656570</vt:lpwstr>
  </property>
</Properties>
</file>