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1.xml" ContentType="application/vnd.ms-office.webextension+xml"/>
  <Override PartName="/ppt/notesSlides/notesSlide16.xml" ContentType="application/vnd.openxmlformats-officedocument.presentationml.notesSlide+xml"/>
  <Override PartName="/ppt/webextensions/webextension2.xml" ContentType="application/vnd.ms-office.webextension+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webextensions/webextension3.xml" ContentType="application/vnd.ms-office.webextension+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webextensions/webextension4.xml" ContentType="application/vnd.ms-office.webextension+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webextensions/webextension5.xml" ContentType="application/vnd.ms-office.webextension+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webextensions/webextension6.xml" ContentType="application/vnd.ms-office.webextension+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webextensions/webextension7.xml" ContentType="application/vnd.ms-office.webextension+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webextensions/webextension8.xml" ContentType="application/vnd.ms-office.webextension+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1"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embeddedFontLst>
    <p:embeddedFont>
      <p:font typeface="Century Gothic" panose="020B0502020202020204" pitchFamily="34" charset="0"/>
      <p:regular r:id="rId38"/>
      <p:bold r:id="rId39"/>
      <p:italic r:id="rId40"/>
      <p:boldItalic r:id="rId41"/>
    </p:embeddedFont>
    <p:embeddedFont>
      <p:font typeface="Fira Sans" panose="020B0503050000020004" pitchFamily="34" charset="0"/>
      <p:regular r:id="rId42"/>
      <p:bold r:id="rId43"/>
      <p:italic r:id="rId44"/>
      <p:boldItalic r:id="rId45"/>
    </p:embeddedFont>
    <p:embeddedFont>
      <p:font typeface="Helvetica Neue Light" panose="020B0604020202020204" charset="0"/>
      <p:regular r:id="rId46"/>
      <p:bold r:id="rId47"/>
      <p:italic r:id="rId48"/>
      <p:boldItalic r:id="rId49"/>
    </p:embeddedFont>
    <p:embeddedFont>
      <p:font typeface="Libre Franklin Medium" pitchFamily="2" charset="0"/>
      <p:regular r:id="rId50"/>
      <p:bold r:id="rId51"/>
      <p:italic r:id="rId52"/>
      <p:boldItalic r:id="rId53"/>
    </p:embeddedFont>
    <p:embeddedFont>
      <p:font typeface="Nunito Light" pitchFamily="2" charset="0"/>
      <p:regular r:id="rId54"/>
      <p:italic r:id="rId55"/>
    </p:embeddedFont>
    <p:embeddedFont>
      <p:font typeface="Play" panose="020B0604020202020204" charset="0"/>
      <p:regular r:id="rId56"/>
      <p:bold r:id="rId57"/>
    </p:embeddedFont>
    <p:embeddedFont>
      <p:font typeface="Quattrocento Sans" panose="020B0502050000020003"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2" roundtripDataSignature="AMtx7mhuZfx1bvu1cMC/nxlGnNQkPYE3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4.fntdata"/><Relationship Id="rId54" Type="http://schemas.openxmlformats.org/officeDocument/2006/relationships/font" Target="fonts/font17.fntdata"/><Relationship Id="rId6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a:extLst>
            <a:ext uri="{FF2B5EF4-FFF2-40B4-BE49-F238E27FC236}">
              <a16:creationId xmlns:a16="http://schemas.microsoft.com/office/drawing/2014/main" id="{01E8D453-5090-B935-8692-E5FAEC09DEB1}"/>
            </a:ext>
          </a:extLst>
        </p:cNvPr>
        <p:cNvGrpSpPr/>
        <p:nvPr/>
      </p:nvGrpSpPr>
      <p:grpSpPr>
        <a:xfrm>
          <a:off x="0" y="0"/>
          <a:ext cx="0" cy="0"/>
          <a:chOff x="0" y="0"/>
          <a:chExt cx="0" cy="0"/>
        </a:xfrm>
      </p:grpSpPr>
      <p:sp>
        <p:nvSpPr>
          <p:cNvPr id="386" name="Google Shape;386;p18:notes">
            <a:extLst>
              <a:ext uri="{FF2B5EF4-FFF2-40B4-BE49-F238E27FC236}">
                <a16:creationId xmlns:a16="http://schemas.microsoft.com/office/drawing/2014/main" id="{15EDBAB9-5C4D-D860-BD51-71F79756220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8:notes">
            <a:extLst>
              <a:ext uri="{FF2B5EF4-FFF2-40B4-BE49-F238E27FC236}">
                <a16:creationId xmlns:a16="http://schemas.microsoft.com/office/drawing/2014/main" id="{9C7F3EAF-00C8-9EE8-2CF5-E1BB1512BC9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8:notes">
            <a:extLst>
              <a:ext uri="{FF2B5EF4-FFF2-40B4-BE49-F238E27FC236}">
                <a16:creationId xmlns:a16="http://schemas.microsoft.com/office/drawing/2014/main" id="{C42A28E5-397A-6F71-1AB5-B3F3C7F07C8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8026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0" name="Google Shape;64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3" name="Google Shape;68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3" name="Google Shape;77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19" name="Google Shape;81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28" name="Google Shape;82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39" name="Google Shape;83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50" name="Google Shape;85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72" name="Google Shape;87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4" name="Google Shape;3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4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5"/>
          <p:cNvSpPr>
            <a:spLocks noGrp="1"/>
          </p:cNvSpPr>
          <p:nvPr>
            <p:ph type="pic" idx="2"/>
          </p:nvPr>
        </p:nvSpPr>
        <p:spPr>
          <a:xfrm>
            <a:off x="5183188" y="987425"/>
            <a:ext cx="6172200" cy="4873625"/>
          </a:xfrm>
          <a:prstGeom prst="rect">
            <a:avLst/>
          </a:prstGeom>
          <a:noFill/>
          <a:ln>
            <a:noFill/>
          </a:ln>
        </p:spPr>
      </p:sp>
      <p:sp>
        <p:nvSpPr>
          <p:cNvPr id="68" name="Google Shape;68;p4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54000"/>
          </a:blip>
          <a:stretch>
            <a:fillRect/>
          </a:stretch>
        </a:blip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5.png"/><Relationship Id="rId4" Type="http://schemas.openxmlformats.org/officeDocument/2006/relationships/slide" Target="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6.png"/><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microsoft.com/office/2011/relationships/webextension" Target="../webextensions/webextension1.xml"/><Relationship Id="rId5" Type="http://schemas.openxmlformats.org/officeDocument/2006/relationships/slide" Target="slide2.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image" Target="../media/image1.jpg"/><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0.png"/><Relationship Id="rId4" Type="http://schemas.microsoft.com/office/2011/relationships/webextension" Target="../webextensions/webextension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90.png"/><Relationship Id="rId4" Type="http://schemas.microsoft.com/office/2011/relationships/webextension" Target="../webextensions/webextension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90.png"/><Relationship Id="rId4" Type="http://schemas.microsoft.com/office/2011/relationships/webextension" Target="../webextensions/webextension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90.png"/><Relationship Id="rId4" Type="http://schemas.microsoft.com/office/2011/relationships/webextension" Target="../webextensions/webextension8.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3.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9" name="Google Shape;89;p1"/>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p:nvPr/>
        </p:nvSpPr>
        <p:spPr>
          <a:xfrm flipH="1">
            <a:off x="0" y="-6858000"/>
            <a:ext cx="6448425" cy="6858000"/>
          </a:xfrm>
          <a:custGeom>
            <a:avLst/>
            <a:gdLst/>
            <a:ahLst/>
            <a:cxnLst/>
            <a:rect l="l" t="t" r="r" b="b"/>
            <a:pathLst>
              <a:path w="6448425" h="6858000" extrusionOk="0">
                <a:moveTo>
                  <a:pt x="6448425" y="0"/>
                </a:moveTo>
                <a:lnTo>
                  <a:pt x="3747417" y="0"/>
                </a:lnTo>
                <a:lnTo>
                  <a:pt x="0" y="6858000"/>
                </a:lnTo>
                <a:lnTo>
                  <a:pt x="6448425" y="6858000"/>
                </a:lnTo>
                <a:close/>
              </a:path>
            </a:pathLst>
          </a:custGeom>
          <a:solidFill>
            <a:srgbClr val="7F7F7F">
              <a:alpha val="8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Quattrocento Sans"/>
              <a:ea typeface="Quattrocento Sans"/>
              <a:cs typeface="Quattrocento Sans"/>
              <a:sym typeface="Quattrocento Sans"/>
            </a:endParaRPr>
          </a:p>
        </p:txBody>
      </p:sp>
      <p:grpSp>
        <p:nvGrpSpPr>
          <p:cNvPr id="2" name="Group 1">
            <a:extLst>
              <a:ext uri="{FF2B5EF4-FFF2-40B4-BE49-F238E27FC236}">
                <a16:creationId xmlns:a16="http://schemas.microsoft.com/office/drawing/2014/main" id="{03949925-4F9C-F4A7-3367-381EDA6CA8C6}"/>
              </a:ext>
            </a:extLst>
          </p:cNvPr>
          <p:cNvGrpSpPr/>
          <p:nvPr/>
        </p:nvGrpSpPr>
        <p:grpSpPr>
          <a:xfrm>
            <a:off x="270936" y="364576"/>
            <a:ext cx="11673684" cy="5097454"/>
            <a:chOff x="270936" y="364576"/>
            <a:chExt cx="11673684" cy="5097454"/>
          </a:xfrm>
        </p:grpSpPr>
        <p:sp>
          <p:nvSpPr>
            <p:cNvPr id="91" name="Google Shape;91;p1"/>
            <p:cNvSpPr txBox="1"/>
            <p:nvPr/>
          </p:nvSpPr>
          <p:spPr>
            <a:xfrm>
              <a:off x="270936" y="4261701"/>
              <a:ext cx="490522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chemeClr val="lt1"/>
                  </a:solidFill>
                  <a:latin typeface="Libre Franklin Medium"/>
                  <a:ea typeface="Libre Franklin Medium"/>
                  <a:cs typeface="Libre Franklin Medium"/>
                  <a:sym typeface="Libre Franklin Medium"/>
                </a:rPr>
                <a:t>MTA</a:t>
              </a:r>
              <a:endParaRPr dirty="0"/>
            </a:p>
            <a:p>
              <a:pPr marL="0" marR="0" lvl="0" indent="0" algn="ctr" rtl="0">
                <a:spcBef>
                  <a:spcPts val="0"/>
                </a:spcBef>
                <a:spcAft>
                  <a:spcPts val="0"/>
                </a:spcAft>
                <a:buNone/>
              </a:pPr>
              <a:r>
                <a:rPr lang="en-US" sz="1800" b="0" i="0" u="none" strike="noStrike" cap="none" dirty="0">
                  <a:solidFill>
                    <a:schemeClr val="dk1"/>
                  </a:solidFill>
                  <a:latin typeface="Arial"/>
                  <a:ea typeface="Arial"/>
                  <a:cs typeface="Arial"/>
                  <a:sym typeface="Arial"/>
                </a:rPr>
                <a:t>“The Metropolitan Transportation Authority”</a:t>
              </a:r>
              <a:endParaRPr sz="1800" b="1" i="0" u="none" strike="noStrike" cap="none" dirty="0">
                <a:solidFill>
                  <a:schemeClr val="lt1"/>
                </a:solidFill>
                <a:latin typeface="Libre Franklin Medium"/>
                <a:ea typeface="Libre Franklin Medium"/>
                <a:cs typeface="Libre Franklin Medium"/>
                <a:sym typeface="Libre Franklin Medium"/>
              </a:endParaRPr>
            </a:p>
          </p:txBody>
        </p:sp>
        <p:sp>
          <p:nvSpPr>
            <p:cNvPr id="92" name="Google Shape;92;p1"/>
            <p:cNvSpPr/>
            <p:nvPr/>
          </p:nvSpPr>
          <p:spPr>
            <a:xfrm>
              <a:off x="434460" y="390099"/>
              <a:ext cx="1176625" cy="1495173"/>
            </a:xfrm>
            <a:custGeom>
              <a:avLst/>
              <a:gdLst/>
              <a:ahLst/>
              <a:cxnLst/>
              <a:rect l="l" t="t" r="r" b="b"/>
              <a:pathLst>
                <a:path w="3312151" h="2644955" extrusionOk="0">
                  <a:moveTo>
                    <a:pt x="0" y="0"/>
                  </a:moveTo>
                  <a:lnTo>
                    <a:pt x="3312150" y="0"/>
                  </a:lnTo>
                  <a:lnTo>
                    <a:pt x="3312150" y="2644955"/>
                  </a:lnTo>
                  <a:lnTo>
                    <a:pt x="0" y="264495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3" name="Google Shape;93;p1"/>
            <p:cNvSpPr/>
            <p:nvPr/>
          </p:nvSpPr>
          <p:spPr>
            <a:xfrm>
              <a:off x="1794244" y="364576"/>
              <a:ext cx="1176625" cy="1495173"/>
            </a:xfrm>
            <a:custGeom>
              <a:avLst/>
              <a:gdLst/>
              <a:ahLst/>
              <a:cxnLst/>
              <a:rect l="l" t="t" r="r" b="b"/>
              <a:pathLst>
                <a:path w="3147794" h="2893939" extrusionOk="0">
                  <a:moveTo>
                    <a:pt x="0" y="0"/>
                  </a:moveTo>
                  <a:lnTo>
                    <a:pt x="3147794" y="0"/>
                  </a:lnTo>
                  <a:lnTo>
                    <a:pt x="3147794" y="2893939"/>
                  </a:lnTo>
                  <a:lnTo>
                    <a:pt x="0" y="289393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4" name="Google Shape;94;p1"/>
            <p:cNvSpPr/>
            <p:nvPr/>
          </p:nvSpPr>
          <p:spPr>
            <a:xfrm>
              <a:off x="9710057" y="421726"/>
              <a:ext cx="2234563" cy="1261931"/>
            </a:xfrm>
            <a:custGeom>
              <a:avLst/>
              <a:gdLst/>
              <a:ahLst/>
              <a:cxnLst/>
              <a:rect l="l" t="t" r="r" b="b"/>
              <a:pathLst>
                <a:path w="5398677" h="2714504" extrusionOk="0">
                  <a:moveTo>
                    <a:pt x="0" y="0"/>
                  </a:moveTo>
                  <a:lnTo>
                    <a:pt x="5398677" y="0"/>
                  </a:lnTo>
                  <a:lnTo>
                    <a:pt x="5398677" y="2714503"/>
                  </a:lnTo>
                  <a:lnTo>
                    <a:pt x="0" y="2714503"/>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0 L -0.00573 1 " pathEditMode="relative" rAng="0" ptsTypes="AA">
                                      <p:cBhvr>
                                        <p:cTn id="6" dur="1000" fill="hold"/>
                                        <p:tgtEl>
                                          <p:spTgt spid="90"/>
                                        </p:tgtEl>
                                        <p:attrNameLst>
                                          <p:attrName>ppt_x</p:attrName>
                                          <p:attrName>ppt_y</p:attrName>
                                        </p:attrNameLst>
                                      </p:cBhvr>
                                      <p:rCtr x="-286" y="50000"/>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78"/>
        <p:cNvGrpSpPr/>
        <p:nvPr/>
      </p:nvGrpSpPr>
      <p:grpSpPr>
        <a:xfrm>
          <a:off x="0" y="0"/>
          <a:ext cx="0" cy="0"/>
          <a:chOff x="0" y="0"/>
          <a:chExt cx="0" cy="0"/>
        </a:xfrm>
      </p:grpSpPr>
      <p:pic>
        <p:nvPicPr>
          <p:cNvPr id="2" name="Google Shape;88;p1">
            <a:extLst>
              <a:ext uri="{FF2B5EF4-FFF2-40B4-BE49-F238E27FC236}">
                <a16:creationId xmlns:a16="http://schemas.microsoft.com/office/drawing/2014/main" id="{165C1C2A-1E46-346A-1E08-1C4BC4A367CE}"/>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79" name="Google Shape;179;p10"/>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0" name="Google Shape;180;p10"/>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181" name="Google Shape;181;p10"/>
          <p:cNvGrpSpPr/>
          <p:nvPr/>
        </p:nvGrpSpPr>
        <p:grpSpPr>
          <a:xfrm rot="10800000" flipH="1">
            <a:off x="813858" y="2053529"/>
            <a:ext cx="5208942" cy="1153910"/>
            <a:chOff x="1079059" y="2228500"/>
            <a:chExt cx="2072633" cy="1312681"/>
          </a:xfrm>
        </p:grpSpPr>
        <p:sp>
          <p:nvSpPr>
            <p:cNvPr id="182" name="Google Shape;182;p10"/>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83" name="Google Shape;183;p10"/>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84" name="Google Shape;184;p10"/>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185" name="Google Shape;185;p10"/>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sp>
        <p:nvSpPr>
          <p:cNvPr id="186" name="Google Shape;186;p10">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87" name="Google Shape;187;p10"/>
          <p:cNvGrpSpPr/>
          <p:nvPr/>
        </p:nvGrpSpPr>
        <p:grpSpPr>
          <a:xfrm>
            <a:off x="6360020" y="1373908"/>
            <a:ext cx="4973083" cy="4834760"/>
            <a:chOff x="6360020" y="1373908"/>
            <a:chExt cx="4973083" cy="4834760"/>
          </a:xfrm>
        </p:grpSpPr>
        <p:pic>
          <p:nvPicPr>
            <p:cNvPr id="188" name="Google Shape;188;p10"/>
            <p:cNvPicPr preferRelativeResize="0"/>
            <p:nvPr/>
          </p:nvPicPr>
          <p:blipFill rotWithShape="1">
            <a:blip r:embed="rId6">
              <a:alphaModFix/>
            </a:blip>
            <a:srcRect/>
            <a:stretch/>
          </p:blipFill>
          <p:spPr>
            <a:xfrm>
              <a:off x="6360020" y="1373908"/>
              <a:ext cx="3322823" cy="2526336"/>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189" name="Google Shape;189;p10"/>
            <p:cNvPicPr preferRelativeResize="0"/>
            <p:nvPr/>
          </p:nvPicPr>
          <p:blipFill rotWithShape="1">
            <a:blip r:embed="rId7">
              <a:alphaModFix/>
            </a:blip>
            <a:srcRect/>
            <a:stretch/>
          </p:blipFill>
          <p:spPr>
            <a:xfrm>
              <a:off x="7315201" y="3238799"/>
              <a:ext cx="4017902" cy="2969869"/>
            </a:xfrm>
            <a:prstGeom prst="roundRect">
              <a:avLst>
                <a:gd name="adj" fmla="val 16667"/>
              </a:avLst>
            </a:prstGeom>
            <a:noFill/>
            <a:ln>
              <a:noFill/>
            </a:ln>
            <a:effectLst>
              <a:outerShdw blurRad="50800" dist="38100" dir="2700000" algn="tl" rotWithShape="0">
                <a:srgbClr val="000000">
                  <a:alpha val="40000"/>
                </a:srgbClr>
              </a:outerShdw>
            </a:effectLst>
          </p:spPr>
        </p:pic>
      </p:grpSp>
      <p:pic>
        <p:nvPicPr>
          <p:cNvPr id="190" name="Google Shape;190;p10"/>
          <p:cNvPicPr preferRelativeResize="0"/>
          <p:nvPr/>
        </p:nvPicPr>
        <p:blipFill rotWithShape="1">
          <a:blip r:embed="rId8">
            <a:alphaModFix/>
          </a:blip>
          <a:srcRect/>
          <a:stretch/>
        </p:blipFill>
        <p:spPr>
          <a:xfrm>
            <a:off x="80151" y="5769807"/>
            <a:ext cx="1215571" cy="1088193"/>
          </a:xfrm>
          <a:prstGeom prst="rect">
            <a:avLst/>
          </a:prstGeom>
          <a:noFill/>
          <a:ln>
            <a:noFill/>
          </a:ln>
        </p:spPr>
      </p:pic>
      <p:grpSp>
        <p:nvGrpSpPr>
          <p:cNvPr id="191" name="Google Shape;191;p10"/>
          <p:cNvGrpSpPr/>
          <p:nvPr/>
        </p:nvGrpSpPr>
        <p:grpSpPr>
          <a:xfrm>
            <a:off x="830479" y="2470719"/>
            <a:ext cx="5121368" cy="2828812"/>
            <a:chOff x="830479" y="2470719"/>
            <a:chExt cx="5121368" cy="2828812"/>
          </a:xfrm>
        </p:grpSpPr>
        <p:sp>
          <p:nvSpPr>
            <p:cNvPr id="192" name="Google Shape;192;p10"/>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193" name="Google Shape;193;p10"/>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194" name="Google Shape;194;p10"/>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3- Create Column</a:t>
              </a:r>
              <a:endParaRPr/>
            </a:p>
          </p:txBody>
        </p:sp>
        <p:sp>
          <p:nvSpPr>
            <p:cNvPr id="195" name="Google Shape;195;p10"/>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196" name="Google Shape;196;p10"/>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750" fill="hold"/>
                                        <p:tgtEl>
                                          <p:spTgt spid="181"/>
                                        </p:tgtEl>
                                        <p:attrNameLst>
                                          <p:attrName>ppt_x</p:attrName>
                                        </p:attrNameLst>
                                      </p:cBhvr>
                                      <p:tavLst>
                                        <p:tav tm="0">
                                          <p:val>
                                            <p:strVal val="#ppt_x"/>
                                          </p:val>
                                        </p:tav>
                                        <p:tav tm="100000">
                                          <p:val>
                                            <p:strVal val="#ppt_x"/>
                                          </p:val>
                                        </p:tav>
                                      </p:tavLst>
                                    </p:anim>
                                    <p:anim calcmode="lin" valueType="num">
                                      <p:cBhvr additive="base">
                                        <p:cTn id="8" dur="750" fill="hold"/>
                                        <p:tgtEl>
                                          <p:spTgt spid="181"/>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25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500"/>
                                        <p:tgtEl>
                                          <p:spTgt spid="179"/>
                                        </p:tgtEl>
                                      </p:cBhvr>
                                    </p:animEffect>
                                  </p:childTnLst>
                                </p:cTn>
                              </p:par>
                            </p:childTnLst>
                          </p:cTn>
                        </p:par>
                        <p:par>
                          <p:cTn id="13" fill="hold">
                            <p:stCondLst>
                              <p:cond delay="1500"/>
                            </p:stCondLst>
                            <p:childTnLst>
                              <p:par>
                                <p:cTn id="14" presetID="10" presetClass="entr" presetSubtype="0" fill="hold" nodeType="afterEffect">
                                  <p:stCondLst>
                                    <p:cond delay="250"/>
                                  </p:stCondLst>
                                  <p:childTnLst>
                                    <p:set>
                                      <p:cBhvr>
                                        <p:cTn id="15" dur="1" fill="hold">
                                          <p:stCondLst>
                                            <p:cond delay="0"/>
                                          </p:stCondLst>
                                        </p:cTn>
                                        <p:tgtEl>
                                          <p:spTgt spid="187"/>
                                        </p:tgtEl>
                                        <p:attrNameLst>
                                          <p:attrName>style.visibility</p:attrName>
                                        </p:attrNameLst>
                                      </p:cBhvr>
                                      <p:to>
                                        <p:strVal val="visible"/>
                                      </p:to>
                                    </p:set>
                                    <p:animEffect transition="in" filter="fade">
                                      <p:cBhvr>
                                        <p:cTn id="16"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00"/>
        <p:cNvGrpSpPr/>
        <p:nvPr/>
      </p:nvGrpSpPr>
      <p:grpSpPr>
        <a:xfrm>
          <a:off x="0" y="0"/>
          <a:ext cx="0" cy="0"/>
          <a:chOff x="0" y="0"/>
          <a:chExt cx="0" cy="0"/>
        </a:xfrm>
      </p:grpSpPr>
      <p:pic>
        <p:nvPicPr>
          <p:cNvPr id="2" name="Google Shape;88;p1">
            <a:extLst>
              <a:ext uri="{FF2B5EF4-FFF2-40B4-BE49-F238E27FC236}">
                <a16:creationId xmlns:a16="http://schemas.microsoft.com/office/drawing/2014/main" id="{665F7F08-0D96-767C-45FF-DB6EDFD17F88}"/>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01" name="Google Shape;201;p11"/>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02" name="Google Shape;202;p11"/>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03" name="Google Shape;203;p11"/>
          <p:cNvGrpSpPr/>
          <p:nvPr/>
        </p:nvGrpSpPr>
        <p:grpSpPr>
          <a:xfrm rot="10800000" flipH="1">
            <a:off x="781886" y="2067268"/>
            <a:ext cx="5255633" cy="1153910"/>
            <a:chOff x="1079059" y="2228500"/>
            <a:chExt cx="2072633" cy="1312681"/>
          </a:xfrm>
        </p:grpSpPr>
        <p:sp>
          <p:nvSpPr>
            <p:cNvPr id="204" name="Google Shape;204;p11"/>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05" name="Google Shape;205;p11"/>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06" name="Google Shape;206;p11"/>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07" name="Google Shape;207;p11"/>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grpSp>
        <p:nvGrpSpPr>
          <p:cNvPr id="208" name="Google Shape;208;p11"/>
          <p:cNvGrpSpPr/>
          <p:nvPr/>
        </p:nvGrpSpPr>
        <p:grpSpPr>
          <a:xfrm>
            <a:off x="6294000" y="1502872"/>
            <a:ext cx="5012902" cy="4941472"/>
            <a:chOff x="6294000" y="1502872"/>
            <a:chExt cx="5012902" cy="4941472"/>
          </a:xfrm>
        </p:grpSpPr>
        <p:pic>
          <p:nvPicPr>
            <p:cNvPr id="209" name="Google Shape;209;p11"/>
            <p:cNvPicPr preferRelativeResize="0"/>
            <p:nvPr/>
          </p:nvPicPr>
          <p:blipFill rotWithShape="1">
            <a:blip r:embed="rId5">
              <a:alphaModFix/>
            </a:blip>
            <a:srcRect/>
            <a:stretch/>
          </p:blipFill>
          <p:spPr>
            <a:xfrm>
              <a:off x="6294000" y="1502872"/>
              <a:ext cx="2964299" cy="2252699"/>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210" name="Google Shape;210;p11"/>
            <p:cNvPicPr preferRelativeResize="0"/>
            <p:nvPr/>
          </p:nvPicPr>
          <p:blipFill rotWithShape="1">
            <a:blip r:embed="rId6">
              <a:alphaModFix/>
            </a:blip>
            <a:srcRect/>
            <a:stretch/>
          </p:blipFill>
          <p:spPr>
            <a:xfrm>
              <a:off x="7723414" y="3900244"/>
              <a:ext cx="3583488" cy="2544100"/>
            </a:xfrm>
            <a:prstGeom prst="roundRect">
              <a:avLst>
                <a:gd name="adj" fmla="val 16667"/>
              </a:avLst>
            </a:prstGeom>
            <a:noFill/>
            <a:ln>
              <a:noFill/>
            </a:ln>
            <a:effectLst>
              <a:outerShdw blurRad="50800" dist="38100" dir="2700000" algn="tl" rotWithShape="0">
                <a:srgbClr val="000000">
                  <a:alpha val="40000"/>
                </a:srgbClr>
              </a:outerShdw>
            </a:effectLst>
          </p:spPr>
        </p:pic>
        <p:cxnSp>
          <p:nvCxnSpPr>
            <p:cNvPr id="211" name="Google Shape;211;p11"/>
            <p:cNvCxnSpPr/>
            <p:nvPr/>
          </p:nvCxnSpPr>
          <p:spPr>
            <a:xfrm>
              <a:off x="9258300" y="3429000"/>
              <a:ext cx="832193" cy="441530"/>
            </a:xfrm>
            <a:prstGeom prst="bentConnector3">
              <a:avLst>
                <a:gd name="adj1" fmla="val 99053"/>
              </a:avLst>
            </a:prstGeom>
            <a:noFill/>
            <a:ln w="25400" cap="flat" cmpd="sng">
              <a:solidFill>
                <a:schemeClr val="accent2"/>
              </a:solidFill>
              <a:prstDash val="solid"/>
              <a:miter lim="800000"/>
              <a:headEnd type="none" w="sm" len="sm"/>
              <a:tailEnd type="triangle" w="med" len="med"/>
            </a:ln>
          </p:spPr>
        </p:cxnSp>
      </p:grpSp>
      <p:sp>
        <p:nvSpPr>
          <p:cNvPr id="212" name="Google Shape;212;p11">
            <a:hlinkClick r:id="rId7"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13" name="Google Shape;213;p11"/>
          <p:cNvPicPr preferRelativeResize="0"/>
          <p:nvPr/>
        </p:nvPicPr>
        <p:blipFill rotWithShape="1">
          <a:blip r:embed="rId8">
            <a:alphaModFix/>
          </a:blip>
          <a:srcRect/>
          <a:stretch/>
        </p:blipFill>
        <p:spPr>
          <a:xfrm>
            <a:off x="80151" y="5769807"/>
            <a:ext cx="1215571" cy="1088193"/>
          </a:xfrm>
          <a:prstGeom prst="rect">
            <a:avLst/>
          </a:prstGeom>
          <a:noFill/>
          <a:ln>
            <a:noFill/>
          </a:ln>
        </p:spPr>
      </p:pic>
      <p:grpSp>
        <p:nvGrpSpPr>
          <p:cNvPr id="214" name="Google Shape;214;p11"/>
          <p:cNvGrpSpPr/>
          <p:nvPr/>
        </p:nvGrpSpPr>
        <p:grpSpPr>
          <a:xfrm>
            <a:off x="830479" y="2470719"/>
            <a:ext cx="5121368" cy="2828812"/>
            <a:chOff x="830479" y="2470719"/>
            <a:chExt cx="5121368" cy="2828812"/>
          </a:xfrm>
        </p:grpSpPr>
        <p:sp>
          <p:nvSpPr>
            <p:cNvPr id="215" name="Google Shape;215;p11"/>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216" name="Google Shape;216;p11"/>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217" name="Google Shape;217;p11"/>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3- Create Column</a:t>
              </a:r>
              <a:endParaRPr/>
            </a:p>
          </p:txBody>
        </p:sp>
        <p:sp>
          <p:nvSpPr>
            <p:cNvPr id="218" name="Google Shape;218;p11"/>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219" name="Google Shape;219;p11"/>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5E-6 3.33333E-6 L -0.00052 0.09814 " pathEditMode="relative" rAng="0" ptsTypes="AA">
                                      <p:cBhvr>
                                        <p:cTn id="6" dur="500" fill="hold"/>
                                        <p:tgtEl>
                                          <p:spTgt spid="203"/>
                                        </p:tgtEl>
                                        <p:attrNameLst>
                                          <p:attrName>ppt_x</p:attrName>
                                          <p:attrName>ppt_y</p:attrName>
                                        </p:attrNameLst>
                                      </p:cBhvr>
                                      <p:rCtr x="-26" y="4907"/>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201"/>
                                        </p:tgtEl>
                                        <p:attrNameLst>
                                          <p:attrName>style.visibility</p:attrName>
                                        </p:attrNameLst>
                                      </p:cBhvr>
                                      <p:to>
                                        <p:strVal val="visible"/>
                                      </p:to>
                                    </p:set>
                                    <p:animEffect transition="in" filter="fade">
                                      <p:cBhvr>
                                        <p:cTn id="10" dur="250"/>
                                        <p:tgtEl>
                                          <p:spTgt spid="201"/>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208"/>
                                        </p:tgtEl>
                                        <p:attrNameLst>
                                          <p:attrName>style.visibility</p:attrName>
                                        </p:attrNameLst>
                                      </p:cBhvr>
                                      <p:to>
                                        <p:strVal val="visible"/>
                                      </p:to>
                                    </p:set>
                                    <p:animEffect transition="in" filter="fade">
                                      <p:cBhvr>
                                        <p:cTn id="14"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23"/>
        <p:cNvGrpSpPr/>
        <p:nvPr/>
      </p:nvGrpSpPr>
      <p:grpSpPr>
        <a:xfrm>
          <a:off x="0" y="0"/>
          <a:ext cx="0" cy="0"/>
          <a:chOff x="0" y="0"/>
          <a:chExt cx="0" cy="0"/>
        </a:xfrm>
      </p:grpSpPr>
      <p:pic>
        <p:nvPicPr>
          <p:cNvPr id="2" name="Google Shape;88;p1">
            <a:extLst>
              <a:ext uri="{FF2B5EF4-FFF2-40B4-BE49-F238E27FC236}">
                <a16:creationId xmlns:a16="http://schemas.microsoft.com/office/drawing/2014/main" id="{4A5254D6-F917-7F86-BBB1-E4E07ED5BD9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24" name="Google Shape;224;p12"/>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25" name="Google Shape;225;p12"/>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26" name="Google Shape;226;p12"/>
          <p:cNvGrpSpPr/>
          <p:nvPr/>
        </p:nvGrpSpPr>
        <p:grpSpPr>
          <a:xfrm rot="10800000" flipH="1">
            <a:off x="823877" y="2731737"/>
            <a:ext cx="5208942" cy="1153910"/>
            <a:chOff x="1079059" y="2228500"/>
            <a:chExt cx="2072633" cy="1312681"/>
          </a:xfrm>
        </p:grpSpPr>
        <p:sp>
          <p:nvSpPr>
            <p:cNvPr id="227" name="Google Shape;227;p12"/>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28" name="Google Shape;228;p12"/>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29" name="Google Shape;229;p12"/>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30" name="Google Shape;230;p12"/>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grpSp>
        <p:nvGrpSpPr>
          <p:cNvPr id="231" name="Google Shape;231;p12"/>
          <p:cNvGrpSpPr/>
          <p:nvPr/>
        </p:nvGrpSpPr>
        <p:grpSpPr>
          <a:xfrm>
            <a:off x="7934125" y="1165127"/>
            <a:ext cx="3196809" cy="5148776"/>
            <a:chOff x="7272997" y="1187553"/>
            <a:chExt cx="3196809" cy="5148776"/>
          </a:xfrm>
        </p:grpSpPr>
        <p:pic>
          <p:nvPicPr>
            <p:cNvPr id="232" name="Google Shape;232;p12"/>
            <p:cNvPicPr preferRelativeResize="0"/>
            <p:nvPr/>
          </p:nvPicPr>
          <p:blipFill rotWithShape="1">
            <a:blip r:embed="rId5">
              <a:alphaModFix/>
            </a:blip>
            <a:srcRect l="69642" t="21202" r="12301" b="8414"/>
            <a:stretch/>
          </p:blipFill>
          <p:spPr>
            <a:xfrm>
              <a:off x="7272997" y="1187553"/>
              <a:ext cx="2349304" cy="5148776"/>
            </a:xfrm>
            <a:prstGeom prst="roundRect">
              <a:avLst>
                <a:gd name="adj" fmla="val 16667"/>
              </a:avLst>
            </a:prstGeom>
            <a:noFill/>
            <a:ln>
              <a:noFill/>
            </a:ln>
            <a:effectLst>
              <a:outerShdw blurRad="50800" dist="38100" dir="2700000" algn="tl" rotWithShape="0">
                <a:srgbClr val="000000">
                  <a:alpha val="40000"/>
                </a:srgbClr>
              </a:outerShdw>
            </a:effectLst>
          </p:spPr>
        </p:pic>
        <p:cxnSp>
          <p:nvCxnSpPr>
            <p:cNvPr id="233" name="Google Shape;233;p12"/>
            <p:cNvCxnSpPr/>
            <p:nvPr/>
          </p:nvCxnSpPr>
          <p:spPr>
            <a:xfrm rot="10800000">
              <a:off x="9425354" y="3900244"/>
              <a:ext cx="1044452" cy="8530"/>
            </a:xfrm>
            <a:prstGeom prst="straightConnector1">
              <a:avLst/>
            </a:prstGeom>
            <a:noFill/>
            <a:ln w="57150" cap="flat" cmpd="sng">
              <a:solidFill>
                <a:schemeClr val="accent2"/>
              </a:solidFill>
              <a:prstDash val="solid"/>
              <a:miter lim="800000"/>
              <a:headEnd type="none" w="sm" len="sm"/>
              <a:tailEnd type="triangle" w="med" len="med"/>
            </a:ln>
          </p:spPr>
        </p:cxnSp>
        <p:cxnSp>
          <p:nvCxnSpPr>
            <p:cNvPr id="234" name="Google Shape;234;p12"/>
            <p:cNvCxnSpPr/>
            <p:nvPr/>
          </p:nvCxnSpPr>
          <p:spPr>
            <a:xfrm rot="10800000">
              <a:off x="9100075" y="4582349"/>
              <a:ext cx="1044452" cy="8530"/>
            </a:xfrm>
            <a:prstGeom prst="straightConnector1">
              <a:avLst/>
            </a:prstGeom>
            <a:noFill/>
            <a:ln w="57150" cap="flat" cmpd="sng">
              <a:solidFill>
                <a:schemeClr val="accent2"/>
              </a:solidFill>
              <a:prstDash val="solid"/>
              <a:miter lim="800000"/>
              <a:headEnd type="none" w="sm" len="sm"/>
              <a:tailEnd type="triangle" w="med" len="med"/>
            </a:ln>
          </p:spPr>
        </p:cxnSp>
        <p:cxnSp>
          <p:nvCxnSpPr>
            <p:cNvPr id="235" name="Google Shape;235;p12"/>
            <p:cNvCxnSpPr/>
            <p:nvPr/>
          </p:nvCxnSpPr>
          <p:spPr>
            <a:xfrm rot="10800000">
              <a:off x="9100075" y="4087744"/>
              <a:ext cx="1044452" cy="8530"/>
            </a:xfrm>
            <a:prstGeom prst="straightConnector1">
              <a:avLst/>
            </a:prstGeom>
            <a:noFill/>
            <a:ln w="57150" cap="flat" cmpd="sng">
              <a:solidFill>
                <a:schemeClr val="accent2"/>
              </a:solidFill>
              <a:prstDash val="solid"/>
              <a:miter lim="800000"/>
              <a:headEnd type="none" w="sm" len="sm"/>
              <a:tailEnd type="triangle" w="med" len="med"/>
            </a:ln>
          </p:spPr>
        </p:cxnSp>
      </p:grpSp>
      <p:sp>
        <p:nvSpPr>
          <p:cNvPr id="236" name="Google Shape;236;p12">
            <a:hlinkClick r:id="rId6"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37" name="Google Shape;237;p12"/>
          <p:cNvPicPr preferRelativeResize="0"/>
          <p:nvPr/>
        </p:nvPicPr>
        <p:blipFill rotWithShape="1">
          <a:blip r:embed="rId7">
            <a:alphaModFix/>
          </a:blip>
          <a:srcRect/>
          <a:stretch/>
        </p:blipFill>
        <p:spPr>
          <a:xfrm>
            <a:off x="80151" y="5769807"/>
            <a:ext cx="1215571" cy="1088193"/>
          </a:xfrm>
          <a:prstGeom prst="rect">
            <a:avLst/>
          </a:prstGeom>
          <a:noFill/>
          <a:ln>
            <a:noFill/>
          </a:ln>
        </p:spPr>
      </p:pic>
      <p:grpSp>
        <p:nvGrpSpPr>
          <p:cNvPr id="238" name="Google Shape;238;p12"/>
          <p:cNvGrpSpPr/>
          <p:nvPr/>
        </p:nvGrpSpPr>
        <p:grpSpPr>
          <a:xfrm>
            <a:off x="830479" y="2470719"/>
            <a:ext cx="5121368" cy="2828812"/>
            <a:chOff x="830479" y="2470719"/>
            <a:chExt cx="5121368" cy="2828812"/>
          </a:xfrm>
        </p:grpSpPr>
        <p:sp>
          <p:nvSpPr>
            <p:cNvPr id="239" name="Google Shape;239;p12"/>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240" name="Google Shape;240;p12"/>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241" name="Google Shape;241;p12"/>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3- Create Column</a:t>
              </a:r>
              <a:endParaRPr/>
            </a:p>
          </p:txBody>
        </p:sp>
        <p:sp>
          <p:nvSpPr>
            <p:cNvPr id="242" name="Google Shape;242;p12"/>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243" name="Google Shape;243;p12"/>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08333E-7 2.59259E-6 L 0.00208 0.08426 " pathEditMode="relative" rAng="0" ptsTypes="AA">
                                      <p:cBhvr>
                                        <p:cTn id="6" dur="750" fill="hold"/>
                                        <p:tgtEl>
                                          <p:spTgt spid="226"/>
                                        </p:tgtEl>
                                        <p:attrNameLst>
                                          <p:attrName>ppt_x</p:attrName>
                                          <p:attrName>ppt_y</p:attrName>
                                        </p:attrNameLst>
                                      </p:cBhvr>
                                      <p:rCtr x="104" y="4213"/>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fade">
                                      <p:cBhvr>
                                        <p:cTn id="10" dur="250"/>
                                        <p:tgtEl>
                                          <p:spTgt spid="22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31"/>
                                        </p:tgtEl>
                                        <p:attrNameLst>
                                          <p:attrName>style.visibility</p:attrName>
                                        </p:attrNameLst>
                                      </p:cBhvr>
                                      <p:to>
                                        <p:strVal val="visible"/>
                                      </p:to>
                                    </p:set>
                                    <p:animEffect transition="in" filter="fade">
                                      <p:cBhvr>
                                        <p:cTn id="1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47"/>
        <p:cNvGrpSpPr/>
        <p:nvPr/>
      </p:nvGrpSpPr>
      <p:grpSpPr>
        <a:xfrm>
          <a:off x="0" y="0"/>
          <a:ext cx="0" cy="0"/>
          <a:chOff x="0" y="0"/>
          <a:chExt cx="0" cy="0"/>
        </a:xfrm>
      </p:grpSpPr>
      <p:pic>
        <p:nvPicPr>
          <p:cNvPr id="2" name="Google Shape;88;p1">
            <a:extLst>
              <a:ext uri="{FF2B5EF4-FFF2-40B4-BE49-F238E27FC236}">
                <a16:creationId xmlns:a16="http://schemas.microsoft.com/office/drawing/2014/main" id="{6B906200-6397-2E68-77AA-B14824A533BF}"/>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48" name="Google Shape;248;p13"/>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49" name="Google Shape;249;p13"/>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50" name="Google Shape;250;p13"/>
          <p:cNvGrpSpPr/>
          <p:nvPr/>
        </p:nvGrpSpPr>
        <p:grpSpPr>
          <a:xfrm rot="10800000" flipH="1">
            <a:off x="801853" y="3343582"/>
            <a:ext cx="5208942" cy="1153910"/>
            <a:chOff x="1079059" y="2228500"/>
            <a:chExt cx="2072633" cy="1312681"/>
          </a:xfrm>
        </p:grpSpPr>
        <p:sp>
          <p:nvSpPr>
            <p:cNvPr id="251" name="Google Shape;251;p13"/>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52" name="Google Shape;252;p13"/>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53" name="Google Shape;253;p13"/>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54" name="Google Shape;254;p1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pic>
        <p:nvPicPr>
          <p:cNvPr id="255" name="Google Shape;255;p13"/>
          <p:cNvPicPr preferRelativeResize="0"/>
          <p:nvPr/>
        </p:nvPicPr>
        <p:blipFill rotWithShape="1">
          <a:blip r:embed="rId5">
            <a:alphaModFix/>
          </a:blip>
          <a:srcRect l="69209" t="20816" r="6138" b="9760"/>
          <a:stretch/>
        </p:blipFill>
        <p:spPr>
          <a:xfrm>
            <a:off x="7602257" y="1248787"/>
            <a:ext cx="2969780" cy="4702150"/>
          </a:xfrm>
          <a:prstGeom prst="roundRect">
            <a:avLst>
              <a:gd name="adj" fmla="val 16667"/>
            </a:avLst>
          </a:prstGeom>
          <a:noFill/>
          <a:ln>
            <a:noFill/>
          </a:ln>
          <a:effectLst>
            <a:outerShdw blurRad="50800" dist="38100" dir="2700000" algn="tl" rotWithShape="0">
              <a:srgbClr val="000000">
                <a:alpha val="40000"/>
              </a:srgbClr>
            </a:outerShdw>
          </a:effectLst>
        </p:spPr>
      </p:pic>
      <p:sp>
        <p:nvSpPr>
          <p:cNvPr id="256" name="Google Shape;256;p13">
            <a:hlinkClick r:id="rId6"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7" name="Google Shape;257;p13"/>
          <p:cNvPicPr preferRelativeResize="0"/>
          <p:nvPr/>
        </p:nvPicPr>
        <p:blipFill rotWithShape="1">
          <a:blip r:embed="rId7">
            <a:alphaModFix/>
          </a:blip>
          <a:srcRect/>
          <a:stretch/>
        </p:blipFill>
        <p:spPr>
          <a:xfrm>
            <a:off x="80151" y="5769807"/>
            <a:ext cx="1215571" cy="1088193"/>
          </a:xfrm>
          <a:prstGeom prst="rect">
            <a:avLst/>
          </a:prstGeom>
          <a:noFill/>
          <a:ln>
            <a:noFill/>
          </a:ln>
        </p:spPr>
      </p:pic>
      <p:grpSp>
        <p:nvGrpSpPr>
          <p:cNvPr id="258" name="Google Shape;258;p13"/>
          <p:cNvGrpSpPr/>
          <p:nvPr/>
        </p:nvGrpSpPr>
        <p:grpSpPr>
          <a:xfrm>
            <a:off x="830479" y="2470719"/>
            <a:ext cx="5121368" cy="2828812"/>
            <a:chOff x="830479" y="2470719"/>
            <a:chExt cx="5121368" cy="2828812"/>
          </a:xfrm>
        </p:grpSpPr>
        <p:sp>
          <p:nvSpPr>
            <p:cNvPr id="259" name="Google Shape;259;p13"/>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260" name="Google Shape;260;p13"/>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261" name="Google Shape;261;p13"/>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3- Create Column</a:t>
              </a:r>
              <a:endParaRPr/>
            </a:p>
          </p:txBody>
        </p:sp>
        <p:sp>
          <p:nvSpPr>
            <p:cNvPr id="262" name="Google Shape;262;p13"/>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263" name="Google Shape;263;p13"/>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2.22222E-6 L 3.125E-6 0.08426 " pathEditMode="relative" rAng="0" ptsTypes="AA">
                                      <p:cBhvr>
                                        <p:cTn id="6" dur="750" fill="hold"/>
                                        <p:tgtEl>
                                          <p:spTgt spid="250"/>
                                        </p:tgtEl>
                                        <p:attrNameLst>
                                          <p:attrName>ppt_x</p:attrName>
                                          <p:attrName>ppt_y</p:attrName>
                                        </p:attrNameLst>
                                      </p:cBhvr>
                                      <p:rCtr x="0" y="4213"/>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250"/>
                                        <p:tgtEl>
                                          <p:spTgt spid="24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55"/>
                                        </p:tgtEl>
                                        <p:attrNameLst>
                                          <p:attrName>style.visibility</p:attrName>
                                        </p:attrNameLst>
                                      </p:cBhvr>
                                      <p:to>
                                        <p:strVal val="visible"/>
                                      </p:to>
                                    </p:set>
                                    <p:animEffect transition="in" filter="fade">
                                      <p:cBhvr>
                                        <p:cTn id="14"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67"/>
        <p:cNvGrpSpPr/>
        <p:nvPr/>
      </p:nvGrpSpPr>
      <p:grpSpPr>
        <a:xfrm>
          <a:off x="0" y="0"/>
          <a:ext cx="0" cy="0"/>
          <a:chOff x="0" y="0"/>
          <a:chExt cx="0" cy="0"/>
        </a:xfrm>
      </p:grpSpPr>
      <p:pic>
        <p:nvPicPr>
          <p:cNvPr id="2" name="Google Shape;88;p1">
            <a:extLst>
              <a:ext uri="{FF2B5EF4-FFF2-40B4-BE49-F238E27FC236}">
                <a16:creationId xmlns:a16="http://schemas.microsoft.com/office/drawing/2014/main" id="{E345F1F5-4100-9FBD-0EA2-6CB383BDA793}"/>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68" name="Google Shape;268;p14"/>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69" name="Google Shape;269;p14"/>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70" name="Google Shape;270;p14"/>
          <p:cNvGrpSpPr/>
          <p:nvPr/>
        </p:nvGrpSpPr>
        <p:grpSpPr>
          <a:xfrm rot="10800000" flipH="1">
            <a:off x="801853" y="3953178"/>
            <a:ext cx="5208942" cy="1153910"/>
            <a:chOff x="1079059" y="2228500"/>
            <a:chExt cx="2072633" cy="1312681"/>
          </a:xfrm>
        </p:grpSpPr>
        <p:sp>
          <p:nvSpPr>
            <p:cNvPr id="271" name="Google Shape;271;p14"/>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72" name="Google Shape;272;p14"/>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73" name="Google Shape;273;p14"/>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74" name="Google Shape;274;p1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1- Data Cleaning &amp; modeling</a:t>
            </a:r>
            <a:endParaRPr sz="2400" b="0" i="0" u="none" strike="noStrike" cap="none">
              <a:solidFill>
                <a:srgbClr val="7030A0"/>
              </a:solidFill>
              <a:latin typeface="Calibri"/>
              <a:ea typeface="Calibri"/>
              <a:cs typeface="Calibri"/>
              <a:sym typeface="Calibri"/>
            </a:endParaRPr>
          </a:p>
        </p:txBody>
      </p:sp>
      <p:sp>
        <p:nvSpPr>
          <p:cNvPr id="275" name="Google Shape;275;p14">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76" name="Google Shape;276;p14"/>
          <p:cNvPicPr preferRelativeResize="0"/>
          <p:nvPr/>
        </p:nvPicPr>
        <p:blipFill rotWithShape="1">
          <a:blip r:embed="rId6">
            <a:alphaModFix/>
          </a:blip>
          <a:srcRect/>
          <a:stretch/>
        </p:blipFill>
        <p:spPr>
          <a:xfrm>
            <a:off x="80151" y="5769807"/>
            <a:ext cx="1215571" cy="1088193"/>
          </a:xfrm>
          <a:prstGeom prst="rect">
            <a:avLst/>
          </a:prstGeom>
          <a:noFill/>
          <a:ln>
            <a:noFill/>
          </a:ln>
        </p:spPr>
      </p:pic>
      <p:grpSp>
        <p:nvGrpSpPr>
          <p:cNvPr id="277" name="Google Shape;277;p14"/>
          <p:cNvGrpSpPr/>
          <p:nvPr/>
        </p:nvGrpSpPr>
        <p:grpSpPr>
          <a:xfrm>
            <a:off x="830479" y="2470719"/>
            <a:ext cx="5121368" cy="2828812"/>
            <a:chOff x="830479" y="2470719"/>
            <a:chExt cx="5121368" cy="2828812"/>
          </a:xfrm>
        </p:grpSpPr>
        <p:sp>
          <p:nvSpPr>
            <p:cNvPr id="278" name="Google Shape;278;p14"/>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1- Data Cleaning</a:t>
              </a:r>
              <a:endParaRPr sz="1800" b="1" i="0" u="none" strike="noStrike" cap="none">
                <a:solidFill>
                  <a:srgbClr val="595959"/>
                </a:solidFill>
                <a:latin typeface="Century Gothic"/>
                <a:ea typeface="Century Gothic"/>
                <a:cs typeface="Century Gothic"/>
                <a:sym typeface="Century Gothic"/>
              </a:endParaRPr>
            </a:p>
          </p:txBody>
        </p:sp>
        <p:sp>
          <p:nvSpPr>
            <p:cNvPr id="279" name="Google Shape;279;p14"/>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2- Table Cutting</a:t>
              </a:r>
              <a:endParaRPr sz="1800" b="1" i="0" u="none" strike="noStrike" cap="none">
                <a:solidFill>
                  <a:srgbClr val="595959"/>
                </a:solidFill>
                <a:latin typeface="Century Gothic"/>
                <a:ea typeface="Century Gothic"/>
                <a:cs typeface="Century Gothic"/>
                <a:sym typeface="Century Gothic"/>
              </a:endParaRPr>
            </a:p>
          </p:txBody>
        </p:sp>
        <p:sp>
          <p:nvSpPr>
            <p:cNvPr id="280" name="Google Shape;280;p14"/>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3- Create Column</a:t>
              </a:r>
              <a:endParaRPr/>
            </a:p>
          </p:txBody>
        </p:sp>
        <p:sp>
          <p:nvSpPr>
            <p:cNvPr id="281" name="Google Shape;281;p14"/>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4- Create Measures</a:t>
              </a:r>
              <a:endParaRPr sz="1800" b="1" i="0" u="none" strike="noStrike" cap="none">
                <a:solidFill>
                  <a:srgbClr val="595959"/>
                </a:solidFill>
                <a:latin typeface="Century Gothic"/>
                <a:ea typeface="Century Gothic"/>
                <a:cs typeface="Century Gothic"/>
                <a:sym typeface="Century Gothic"/>
              </a:endParaRPr>
            </a:p>
          </p:txBody>
        </p:sp>
        <p:sp>
          <p:nvSpPr>
            <p:cNvPr id="282" name="Google Shape;282;p14"/>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a:solidFill>
                    <a:srgbClr val="595959"/>
                  </a:solidFill>
                  <a:latin typeface="Century Gothic"/>
                  <a:ea typeface="Century Gothic"/>
                  <a:cs typeface="Century Gothic"/>
                  <a:sym typeface="Century Gothic"/>
                </a:rPr>
                <a:t>5- Creating relations</a:t>
              </a:r>
              <a:endParaRPr sz="1800" b="1" i="0" u="none" strike="noStrike" cap="none">
                <a:solidFill>
                  <a:srgbClr val="595959"/>
                </a:solidFill>
                <a:latin typeface="Century Gothic"/>
                <a:ea typeface="Century Gothic"/>
                <a:cs typeface="Century Gothic"/>
                <a:sym typeface="Century Gothic"/>
              </a:endParaRPr>
            </a:p>
          </p:txBody>
        </p:sp>
      </p:grpSp>
      <p:pic>
        <p:nvPicPr>
          <p:cNvPr id="283" name="Google Shape;283;p14"/>
          <p:cNvPicPr preferRelativeResize="0"/>
          <p:nvPr/>
        </p:nvPicPr>
        <p:blipFill rotWithShape="1">
          <a:blip r:embed="rId7">
            <a:alphaModFix/>
          </a:blip>
          <a:srcRect/>
          <a:stretch/>
        </p:blipFill>
        <p:spPr>
          <a:xfrm>
            <a:off x="6466988" y="1961945"/>
            <a:ext cx="5068546" cy="3807862"/>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3.33333E-6 L 3.125E-6 0.08426 " pathEditMode="relative" rAng="0" ptsTypes="AA">
                                      <p:cBhvr>
                                        <p:cTn id="6" dur="1000" fill="hold"/>
                                        <p:tgtEl>
                                          <p:spTgt spid="270"/>
                                        </p:tgtEl>
                                        <p:attrNameLst>
                                          <p:attrName>ppt_x</p:attrName>
                                          <p:attrName>ppt_y</p:attrName>
                                        </p:attrNameLst>
                                      </p:cBhvr>
                                      <p:rCtr x="0" y="4213"/>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268"/>
                                        </p:tgtEl>
                                        <p:attrNameLst>
                                          <p:attrName>style.visibility</p:attrName>
                                        </p:attrNameLst>
                                      </p:cBhvr>
                                      <p:to>
                                        <p:strVal val="visible"/>
                                      </p:to>
                                    </p:set>
                                    <p:animEffect transition="in" filter="fade">
                                      <p:cBhvr>
                                        <p:cTn id="10" dur="250"/>
                                        <p:tgtEl>
                                          <p:spTgt spid="268"/>
                                        </p:tgtEl>
                                      </p:cBhvr>
                                    </p:animEffect>
                                  </p:childTnLst>
                                </p:cTn>
                              </p:par>
                            </p:childTnLst>
                          </p:cTn>
                        </p:par>
                        <p:par>
                          <p:cTn id="11" fill="hold">
                            <p:stCondLst>
                              <p:cond delay="1250"/>
                            </p:stCondLst>
                            <p:childTnLst>
                              <p:par>
                                <p:cTn id="12" presetID="10" presetClass="entr" presetSubtype="0" fill="hold" nodeType="afterEffect">
                                  <p:stCondLst>
                                    <p:cond delay="0"/>
                                  </p:stCondLst>
                                  <p:childTnLst>
                                    <p:set>
                                      <p:cBhvr>
                                        <p:cTn id="13" dur="1" fill="hold">
                                          <p:stCondLst>
                                            <p:cond delay="0"/>
                                          </p:stCondLst>
                                        </p:cTn>
                                        <p:tgtEl>
                                          <p:spTgt spid="283"/>
                                        </p:tgtEl>
                                        <p:attrNameLst>
                                          <p:attrName>style.visibility</p:attrName>
                                        </p:attrNameLst>
                                      </p:cBhvr>
                                      <p:to>
                                        <p:strVal val="visible"/>
                                      </p:to>
                                    </p:set>
                                    <p:animEffect transition="in" filter="fade">
                                      <p:cBhvr>
                                        <p:cTn id="14"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88"/>
        <p:cNvGrpSpPr/>
        <p:nvPr/>
      </p:nvGrpSpPr>
      <p:grpSpPr>
        <a:xfrm>
          <a:off x="0" y="0"/>
          <a:ext cx="0" cy="0"/>
          <a:chOff x="0" y="0"/>
          <a:chExt cx="0" cy="0"/>
        </a:xfrm>
      </p:grpSpPr>
      <p:grpSp>
        <p:nvGrpSpPr>
          <p:cNvPr id="289" name="Google Shape;289;p15"/>
          <p:cNvGrpSpPr/>
          <p:nvPr/>
        </p:nvGrpSpPr>
        <p:grpSpPr>
          <a:xfrm>
            <a:off x="-7800008" y="-18741"/>
            <a:ext cx="11447501" cy="6858000"/>
            <a:chOff x="1577440" y="0"/>
            <a:chExt cx="11447501" cy="6858000"/>
          </a:xfrm>
        </p:grpSpPr>
        <p:sp>
          <p:nvSpPr>
            <p:cNvPr id="290" name="Google Shape;290;p15"/>
            <p:cNvSpPr/>
            <p:nvPr/>
          </p:nvSpPr>
          <p:spPr>
            <a:xfrm>
              <a:off x="1577440" y="0"/>
              <a:ext cx="1144750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1" name="Google Shape;291;p15"/>
            <p:cNvSpPr/>
            <p:nvPr/>
          </p:nvSpPr>
          <p:spPr>
            <a:xfrm>
              <a:off x="11856541"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2" name="Google Shape;292;p15"/>
            <p:cNvSpPr txBox="1"/>
            <p:nvPr/>
          </p:nvSpPr>
          <p:spPr>
            <a:xfrm rot="-5400000">
              <a:off x="11705735"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grpSp>
        <p:nvGrpSpPr>
          <p:cNvPr id="293" name="Google Shape;293;p15"/>
          <p:cNvGrpSpPr/>
          <p:nvPr/>
        </p:nvGrpSpPr>
        <p:grpSpPr>
          <a:xfrm>
            <a:off x="-6831635" y="0"/>
            <a:ext cx="9961092" cy="6858000"/>
            <a:chOff x="1928485" y="0"/>
            <a:chExt cx="9961092" cy="6858000"/>
          </a:xfrm>
        </p:grpSpPr>
        <p:sp>
          <p:nvSpPr>
            <p:cNvPr id="294" name="Google Shape;294;p15"/>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5" name="Google Shape;295;p15"/>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6" name="Google Shape;296;p15"/>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pic>
          <p:nvPicPr>
            <p:cNvPr id="297" name="Google Shape;297;p15"/>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298" name="Google Shape;298;p15"/>
          <p:cNvGrpSpPr/>
          <p:nvPr/>
        </p:nvGrpSpPr>
        <p:grpSpPr>
          <a:xfrm>
            <a:off x="-6954675" y="0"/>
            <a:ext cx="9574094" cy="6858000"/>
            <a:chOff x="1943003" y="0"/>
            <a:chExt cx="9574094" cy="6858000"/>
          </a:xfrm>
        </p:grpSpPr>
        <p:sp>
          <p:nvSpPr>
            <p:cNvPr id="299" name="Google Shape;299;p15"/>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0" name="Google Shape;300;p15"/>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1" name="Google Shape;301;p15"/>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02" name="Google Shape;302;p15"/>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303" name="Google Shape;303;p15"/>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04" name="Google Shape;304;p15"/>
          <p:cNvGrpSpPr/>
          <p:nvPr/>
        </p:nvGrpSpPr>
        <p:grpSpPr>
          <a:xfrm>
            <a:off x="-6593507" y="-1"/>
            <a:ext cx="8692331" cy="6858000"/>
            <a:chOff x="2184447" y="-1"/>
            <a:chExt cx="8692331" cy="6858000"/>
          </a:xfrm>
        </p:grpSpPr>
        <p:sp>
          <p:nvSpPr>
            <p:cNvPr id="305" name="Google Shape;305;p15"/>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6" name="Google Shape;306;p15"/>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7" name="Google Shape;307;p15"/>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08" name="Google Shape;308;p15"/>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9" name="Google Shape;309;p15"/>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0" name="Google Shape;310;p15"/>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11" name="Google Shape;311;p15"/>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2" name="Google Shape;312;p15"/>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3" name="Google Shape;313;p15"/>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14" name="Google Shape;314;p15"/>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5" name="Google Shape;315;p15"/>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6" name="Google Shape;316;p15"/>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
        <p:nvSpPr>
          <p:cNvPr id="317" name="Google Shape;317;p15"/>
          <p:cNvSpPr/>
          <p:nvPr/>
        </p:nvSpPr>
        <p:spPr>
          <a:xfrm>
            <a:off x="3795307" y="269110"/>
            <a:ext cx="8315660"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3- Visuals (main+7 Visuals)</a:t>
            </a:r>
            <a:endParaRPr sz="2400" b="0" i="0" u="none" strike="noStrike" cap="none">
              <a:solidFill>
                <a:srgbClr val="7030A0"/>
              </a:solidFill>
              <a:latin typeface="Calibri"/>
              <a:ea typeface="Calibri"/>
              <a:cs typeface="Calibri"/>
              <a:sym typeface="Calibri"/>
            </a:endParaRPr>
          </a:p>
        </p:txBody>
      </p:sp>
      <p:sp>
        <p:nvSpPr>
          <p:cNvPr id="318" name="Google Shape;318;p15">
            <a:hlinkClick r:id="rId5" action="ppaction://hlinksldjump"/>
          </p:cNvPr>
          <p:cNvSpPr/>
          <p:nvPr/>
        </p:nvSpPr>
        <p:spPr>
          <a:xfrm>
            <a:off x="11614036" y="301127"/>
            <a:ext cx="301326" cy="505451"/>
          </a:xfrm>
          <a:prstGeom prst="upArrow">
            <a:avLst>
              <a:gd name="adj1" fmla="val 50000"/>
              <a:gd name="adj2" fmla="val 50000"/>
            </a:avLst>
          </a:prstGeom>
          <a:solidFill>
            <a:srgbClr val="F2F2F2"/>
          </a:solidFill>
          <a:ln w="19050" cap="flat" cmpd="sng">
            <a:solidFill>
              <a:srgbClr val="4312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descr="Add-in content for Microsoft Power BI.">
                <a:extLst>
                  <a:ext uri="{FF2B5EF4-FFF2-40B4-BE49-F238E27FC236}">
                    <a16:creationId xmlns:a16="http://schemas.microsoft.com/office/drawing/2014/main" id="{659E506C-D3B1-BAF2-A2C5-DB995691AB8B}"/>
                  </a:ext>
                </a:extLst>
              </p:cNvPr>
              <p:cNvGraphicFramePr>
                <a:graphicFrameLocks noGrp="1"/>
              </p:cNvGraphicFramePr>
              <p:nvPr>
                <p:extLst>
                  <p:ext uri="{D42A27DB-BD31-4B8C-83A1-F6EECF244321}">
                    <p14:modId xmlns:p14="http://schemas.microsoft.com/office/powerpoint/2010/main" val="2168066901"/>
                  </p:ext>
                </p:extLst>
              </p:nvPr>
            </p:nvGraphicFramePr>
            <p:xfrm>
              <a:off x="3809662" y="1301512"/>
              <a:ext cx="8105700" cy="509929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3" name="Add-in" descr="Add-in content for Microsoft Power BI.">
                <a:extLst>
                  <a:ext uri="{FF2B5EF4-FFF2-40B4-BE49-F238E27FC236}">
                    <a16:creationId xmlns:a16="http://schemas.microsoft.com/office/drawing/2014/main" id="{659E506C-D3B1-BAF2-A2C5-DB995691AB8B}"/>
                  </a:ext>
                </a:extLst>
              </p:cNvPr>
              <p:cNvPicPr>
                <a:picLocks noGrp="1" noRot="1" noChangeAspect="1" noMove="1" noResize="1" noEditPoints="1" noAdjustHandles="1" noChangeArrowheads="1" noChangeShapeType="1"/>
              </p:cNvPicPr>
              <p:nvPr/>
            </p:nvPicPr>
            <p:blipFill>
              <a:blip r:embed="rId7"/>
              <a:stretch>
                <a:fillRect/>
              </a:stretch>
            </p:blipFill>
            <p:spPr>
              <a:xfrm>
                <a:off x="3809662" y="1301512"/>
                <a:ext cx="8105700" cy="5099292"/>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323"/>
        <p:cNvGrpSpPr/>
        <p:nvPr/>
      </p:nvGrpSpPr>
      <p:grpSpPr>
        <a:xfrm>
          <a:off x="0" y="0"/>
          <a:ext cx="0" cy="0"/>
          <a:chOff x="0" y="0"/>
          <a:chExt cx="0" cy="0"/>
        </a:xfrm>
      </p:grpSpPr>
      <p:grpSp>
        <p:nvGrpSpPr>
          <p:cNvPr id="324" name="Google Shape;324;p16"/>
          <p:cNvGrpSpPr/>
          <p:nvPr/>
        </p:nvGrpSpPr>
        <p:grpSpPr>
          <a:xfrm>
            <a:off x="676730" y="-2"/>
            <a:ext cx="11478740" cy="6858000"/>
            <a:chOff x="676730" y="-2"/>
            <a:chExt cx="11478740" cy="6858000"/>
          </a:xfrm>
        </p:grpSpPr>
        <p:sp>
          <p:nvSpPr>
            <p:cNvPr id="325" name="Google Shape;325;p16"/>
            <p:cNvSpPr/>
            <p:nvPr/>
          </p:nvSpPr>
          <p:spPr>
            <a:xfrm>
              <a:off x="676730" y="-2"/>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26" name="Google Shape;326;p16"/>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7" name="Google Shape;327;p16"/>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29" name="Google Shape;329;p16"/>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30" name="Google Shape;330;p16"/>
          <p:cNvGrpSpPr/>
          <p:nvPr/>
        </p:nvGrpSpPr>
        <p:grpSpPr>
          <a:xfrm>
            <a:off x="-6831635" y="0"/>
            <a:ext cx="9961092" cy="6858000"/>
            <a:chOff x="1928485" y="0"/>
            <a:chExt cx="9961092" cy="6858000"/>
          </a:xfrm>
        </p:grpSpPr>
        <p:sp>
          <p:nvSpPr>
            <p:cNvPr id="331" name="Google Shape;331;p16"/>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2" name="Google Shape;332;p16"/>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3" name="Google Shape;333;p16"/>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pic>
          <p:nvPicPr>
            <p:cNvPr id="334" name="Google Shape;334;p16"/>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335" name="Google Shape;335;p16"/>
          <p:cNvGrpSpPr/>
          <p:nvPr/>
        </p:nvGrpSpPr>
        <p:grpSpPr>
          <a:xfrm>
            <a:off x="-6954675" y="0"/>
            <a:ext cx="9574094" cy="6858000"/>
            <a:chOff x="1943003" y="0"/>
            <a:chExt cx="9574094" cy="6858000"/>
          </a:xfrm>
        </p:grpSpPr>
        <p:sp>
          <p:nvSpPr>
            <p:cNvPr id="336" name="Google Shape;336;p16"/>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7" name="Google Shape;337;p16"/>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8" name="Google Shape;338;p16"/>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39" name="Google Shape;339;p16"/>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340" name="Google Shape;340;p16"/>
          <p:cNvGrpSpPr/>
          <p:nvPr/>
        </p:nvGrpSpPr>
        <p:grpSpPr>
          <a:xfrm>
            <a:off x="-6593507" y="-1"/>
            <a:ext cx="8692331" cy="6858000"/>
            <a:chOff x="2184447" y="-1"/>
            <a:chExt cx="8692331" cy="6858000"/>
          </a:xfrm>
        </p:grpSpPr>
        <p:sp>
          <p:nvSpPr>
            <p:cNvPr id="341" name="Google Shape;341;p16"/>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2" name="Google Shape;342;p16"/>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3" name="Google Shape;343;p16"/>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44" name="Google Shape;344;p16"/>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5" name="Google Shape;345;p16"/>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6" name="Google Shape;346;p16"/>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47" name="Google Shape;347;p16"/>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8" name="Google Shape;348;p16"/>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9" name="Google Shape;349;p16"/>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50" name="Google Shape;350;p16"/>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1" name="Google Shape;351;p16"/>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2" name="Google Shape;352;p16"/>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0BE2B383-25E1-EF31-DD14-1C29BF6DF81E}"/>
                  </a:ext>
                </a:extLst>
              </p:cNvPr>
              <p:cNvGraphicFramePr>
                <a:graphicFrameLocks noGrp="1"/>
              </p:cNvGraphicFramePr>
              <p:nvPr>
                <p:extLst>
                  <p:ext uri="{D42A27DB-BD31-4B8C-83A1-F6EECF244321}">
                    <p14:modId xmlns:p14="http://schemas.microsoft.com/office/powerpoint/2010/main" val="1247119482"/>
                  </p:ext>
                </p:extLst>
              </p:nvPr>
            </p:nvGraphicFramePr>
            <p:xfrm>
              <a:off x="3367584" y="1170879"/>
              <a:ext cx="8103403" cy="533572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0BE2B383-25E1-EF31-DD14-1C29BF6DF81E}"/>
                  </a:ext>
                </a:extLst>
              </p:cNvPr>
              <p:cNvPicPr>
                <a:picLocks noGrp="1" noRot="1" noChangeAspect="1" noMove="1" noResize="1" noEditPoints="1" noAdjustHandles="1" noChangeArrowheads="1" noChangeShapeType="1"/>
              </p:cNvPicPr>
              <p:nvPr/>
            </p:nvPicPr>
            <p:blipFill>
              <a:blip r:embed="rId5"/>
              <a:stretch>
                <a:fillRect/>
              </a:stretch>
            </p:blipFill>
            <p:spPr>
              <a:xfrm>
                <a:off x="3367584" y="1170879"/>
                <a:ext cx="8103403" cy="5335725"/>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59" name="Google Shape;359;p17"/>
          <p:cNvGrpSpPr/>
          <p:nvPr/>
        </p:nvGrpSpPr>
        <p:grpSpPr>
          <a:xfrm>
            <a:off x="10949230" y="2371879"/>
            <a:ext cx="1206240" cy="2360918"/>
            <a:chOff x="10949230" y="2371879"/>
            <a:chExt cx="1206240" cy="2360918"/>
          </a:xfrm>
        </p:grpSpPr>
        <p:sp>
          <p:nvSpPr>
            <p:cNvPr id="360" name="Google Shape;360;p17"/>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1" name="Google Shape;361;p17"/>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62" name="Google Shape;362;p17"/>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63" name="Google Shape;363;p17"/>
          <p:cNvGrpSpPr/>
          <p:nvPr/>
        </p:nvGrpSpPr>
        <p:grpSpPr>
          <a:xfrm>
            <a:off x="-6831635" y="0"/>
            <a:ext cx="9959846" cy="6858000"/>
            <a:chOff x="1928485" y="0"/>
            <a:chExt cx="9961092" cy="6858000"/>
          </a:xfrm>
        </p:grpSpPr>
        <p:sp>
          <p:nvSpPr>
            <p:cNvPr id="364" name="Google Shape;364;p17"/>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5" name="Google Shape;365;p17"/>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6" name="Google Shape;366;p17"/>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67" name="Google Shape;367;p17"/>
          <p:cNvGrpSpPr/>
          <p:nvPr/>
        </p:nvGrpSpPr>
        <p:grpSpPr>
          <a:xfrm>
            <a:off x="-6954675" y="0"/>
            <a:ext cx="9574094" cy="6858000"/>
            <a:chOff x="1943003" y="0"/>
            <a:chExt cx="9574094" cy="6858000"/>
          </a:xfrm>
        </p:grpSpPr>
        <p:sp>
          <p:nvSpPr>
            <p:cNvPr id="368" name="Google Shape;368;p17"/>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9" name="Google Shape;369;p17"/>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0" name="Google Shape;370;p17"/>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71" name="Google Shape;371;p17"/>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372" name="Google Shape;372;p17"/>
          <p:cNvGrpSpPr/>
          <p:nvPr/>
        </p:nvGrpSpPr>
        <p:grpSpPr>
          <a:xfrm>
            <a:off x="-6593507" y="-1"/>
            <a:ext cx="8692331" cy="6858000"/>
            <a:chOff x="2184447" y="-1"/>
            <a:chExt cx="8692331" cy="6858000"/>
          </a:xfrm>
        </p:grpSpPr>
        <p:sp>
          <p:nvSpPr>
            <p:cNvPr id="373" name="Google Shape;373;p17"/>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4" name="Google Shape;374;p17"/>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5" name="Google Shape;375;p17"/>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76" name="Google Shape;376;p17"/>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7" name="Google Shape;377;p17"/>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8" name="Google Shape;378;p17"/>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79" name="Google Shape;379;p17"/>
          <p:cNvSpPr/>
          <p:nvPr/>
        </p:nvSpPr>
        <p:spPr>
          <a:xfrm>
            <a:off x="-7538159"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0" name="Google Shape;380;p17"/>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1" name="Google Shape;381;p17"/>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82" name="Google Shape;382;p17"/>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3" name="Google Shape;383;p17"/>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4" name="Google Shape;384;p17"/>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91667E-6 0 L 0.69713 0 " pathEditMode="relative" rAng="0" ptsTypes="AA">
                                      <p:cBhvr>
                                        <p:cTn id="6" dur="1000" fill="hold"/>
                                        <p:tgtEl>
                                          <p:spTgt spid="363"/>
                                        </p:tgtEl>
                                        <p:attrNameLst>
                                          <p:attrName>ppt_x</p:attrName>
                                          <p:attrName>ppt_y</p:attrName>
                                        </p:attrNameLst>
                                      </p:cBhvr>
                                      <p:rCtr x="3485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 name="Google Shape;358;p17">
            <a:extLst>
              <a:ext uri="{FF2B5EF4-FFF2-40B4-BE49-F238E27FC236}">
                <a16:creationId xmlns:a16="http://schemas.microsoft.com/office/drawing/2014/main" id="{B6581886-26ED-9AB0-1483-2612795CF527}"/>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90" name="Google Shape;390;p18"/>
          <p:cNvGrpSpPr/>
          <p:nvPr/>
        </p:nvGrpSpPr>
        <p:grpSpPr>
          <a:xfrm>
            <a:off x="10949230" y="2371879"/>
            <a:ext cx="1206240" cy="2360918"/>
            <a:chOff x="10949230" y="2371879"/>
            <a:chExt cx="1206240" cy="2360918"/>
          </a:xfrm>
        </p:grpSpPr>
        <p:sp>
          <p:nvSpPr>
            <p:cNvPr id="391" name="Google Shape;391;p18"/>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2" name="Google Shape;392;p18"/>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93" name="Google Shape;393;p18"/>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94" name="Google Shape;394;p18"/>
          <p:cNvGrpSpPr/>
          <p:nvPr/>
        </p:nvGrpSpPr>
        <p:grpSpPr>
          <a:xfrm>
            <a:off x="1734844" y="0"/>
            <a:ext cx="9959846" cy="6858000"/>
            <a:chOff x="1928485" y="0"/>
            <a:chExt cx="9961092" cy="6858000"/>
          </a:xfrm>
        </p:grpSpPr>
        <p:sp>
          <p:nvSpPr>
            <p:cNvPr id="395" name="Google Shape;395;p18"/>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6" name="Google Shape;396;p18"/>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7" name="Google Shape;397;p18"/>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98" name="Google Shape;398;p18"/>
          <p:cNvGrpSpPr/>
          <p:nvPr/>
        </p:nvGrpSpPr>
        <p:grpSpPr>
          <a:xfrm>
            <a:off x="-6954675" y="0"/>
            <a:ext cx="9574094" cy="6858000"/>
            <a:chOff x="1943003" y="0"/>
            <a:chExt cx="9574094" cy="6858000"/>
          </a:xfrm>
        </p:grpSpPr>
        <p:sp>
          <p:nvSpPr>
            <p:cNvPr id="399" name="Google Shape;399;p18"/>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0" name="Google Shape;400;p18"/>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1" name="Google Shape;401;p18"/>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402" name="Google Shape;402;p18"/>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403" name="Google Shape;403;p18"/>
          <p:cNvGrpSpPr/>
          <p:nvPr/>
        </p:nvGrpSpPr>
        <p:grpSpPr>
          <a:xfrm>
            <a:off x="-6593507" y="-1"/>
            <a:ext cx="8692331" cy="6858000"/>
            <a:chOff x="2184447" y="-1"/>
            <a:chExt cx="8692331" cy="6858000"/>
          </a:xfrm>
        </p:grpSpPr>
        <p:sp>
          <p:nvSpPr>
            <p:cNvPr id="404" name="Google Shape;404;p18"/>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5" name="Google Shape;405;p18"/>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6" name="Google Shape;406;p18"/>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07" name="Google Shape;407;p18"/>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8" name="Google Shape;408;p18"/>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9" name="Google Shape;409;p18"/>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10" name="Google Shape;410;p18"/>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1" name="Google Shape;411;p18"/>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2" name="Google Shape;412;p18"/>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13" name="Google Shape;413;p18"/>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18"/>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5" name="Google Shape;415;p18"/>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17983FE7-9E16-B328-6F30-B410AA6C73D7}"/>
                  </a:ext>
                </a:extLst>
              </p:cNvPr>
              <p:cNvGraphicFramePr>
                <a:graphicFrameLocks noGrp="1"/>
              </p:cNvGraphicFramePr>
              <p:nvPr>
                <p:extLst>
                  <p:ext uri="{D42A27DB-BD31-4B8C-83A1-F6EECF244321}">
                    <p14:modId xmlns:p14="http://schemas.microsoft.com/office/powerpoint/2010/main" val="3476698795"/>
                  </p:ext>
                </p:extLst>
              </p:nvPr>
            </p:nvGraphicFramePr>
            <p:xfrm>
              <a:off x="3163128" y="1257300"/>
              <a:ext cx="7852656" cy="486591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17983FE7-9E16-B328-6F30-B410AA6C73D7}"/>
                  </a:ext>
                </a:extLst>
              </p:cNvPr>
              <p:cNvPicPr>
                <a:picLocks noGrp="1" noRot="1" noChangeAspect="1" noMove="1" noResize="1" noEditPoints="1" noAdjustHandles="1" noChangeArrowheads="1" noChangeShapeType="1"/>
              </p:cNvPicPr>
              <p:nvPr/>
            </p:nvPicPr>
            <p:blipFill>
              <a:blip r:embed="rId5"/>
              <a:stretch>
                <a:fillRect/>
              </a:stretch>
            </p:blipFill>
            <p:spPr>
              <a:xfrm>
                <a:off x="3163128" y="1257300"/>
                <a:ext cx="7852656" cy="4865914"/>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EC3E1B84-FA01-7C60-C45B-9A0566440054}"/>
            </a:ext>
          </a:extLst>
        </p:cNvPr>
        <p:cNvGrpSpPr/>
        <p:nvPr/>
      </p:nvGrpSpPr>
      <p:grpSpPr>
        <a:xfrm>
          <a:off x="0" y="0"/>
          <a:ext cx="0" cy="0"/>
          <a:chOff x="0" y="0"/>
          <a:chExt cx="0" cy="0"/>
        </a:xfrm>
      </p:grpSpPr>
      <p:sp>
        <p:nvSpPr>
          <p:cNvPr id="3" name="Google Shape;358;p17">
            <a:extLst>
              <a:ext uri="{FF2B5EF4-FFF2-40B4-BE49-F238E27FC236}">
                <a16:creationId xmlns:a16="http://schemas.microsoft.com/office/drawing/2014/main" id="{4D760CC9-DB80-E5CF-4DC0-96307937B5AF}"/>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90" name="Google Shape;390;p18">
            <a:extLst>
              <a:ext uri="{FF2B5EF4-FFF2-40B4-BE49-F238E27FC236}">
                <a16:creationId xmlns:a16="http://schemas.microsoft.com/office/drawing/2014/main" id="{6A92B169-A272-92B8-4096-F93E4D257E8A}"/>
              </a:ext>
            </a:extLst>
          </p:cNvPr>
          <p:cNvGrpSpPr/>
          <p:nvPr/>
        </p:nvGrpSpPr>
        <p:grpSpPr>
          <a:xfrm>
            <a:off x="10949230" y="2371879"/>
            <a:ext cx="1206240" cy="2360918"/>
            <a:chOff x="10949230" y="2371879"/>
            <a:chExt cx="1206240" cy="2360918"/>
          </a:xfrm>
        </p:grpSpPr>
        <p:sp>
          <p:nvSpPr>
            <p:cNvPr id="391" name="Google Shape;391;p18">
              <a:extLst>
                <a:ext uri="{FF2B5EF4-FFF2-40B4-BE49-F238E27FC236}">
                  <a16:creationId xmlns:a16="http://schemas.microsoft.com/office/drawing/2014/main" id="{5AE28389-0881-9CC5-402A-B91D668123C6}"/>
                </a:ext>
              </a:extLst>
            </p:cNvPr>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2" name="Google Shape;392;p18">
              <a:extLst>
                <a:ext uri="{FF2B5EF4-FFF2-40B4-BE49-F238E27FC236}">
                  <a16:creationId xmlns:a16="http://schemas.microsoft.com/office/drawing/2014/main" id="{FB1F8439-D9D6-7C1E-659B-C16B025E3749}"/>
                </a:ext>
              </a:extLst>
            </p:cNvPr>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93" name="Google Shape;393;p18">
            <a:extLst>
              <a:ext uri="{FF2B5EF4-FFF2-40B4-BE49-F238E27FC236}">
                <a16:creationId xmlns:a16="http://schemas.microsoft.com/office/drawing/2014/main" id="{B7CB1A32-7A9B-DBF7-B48D-A4F4B167DBB9}"/>
              </a:ext>
            </a:extLst>
          </p:cNvPr>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94" name="Google Shape;394;p18">
            <a:extLst>
              <a:ext uri="{FF2B5EF4-FFF2-40B4-BE49-F238E27FC236}">
                <a16:creationId xmlns:a16="http://schemas.microsoft.com/office/drawing/2014/main" id="{8A85CF28-B146-2CB6-956E-D25E126B47DD}"/>
              </a:ext>
            </a:extLst>
          </p:cNvPr>
          <p:cNvGrpSpPr/>
          <p:nvPr/>
        </p:nvGrpSpPr>
        <p:grpSpPr>
          <a:xfrm>
            <a:off x="1734844" y="0"/>
            <a:ext cx="9959846" cy="6858000"/>
            <a:chOff x="1928485" y="0"/>
            <a:chExt cx="9961092" cy="6858000"/>
          </a:xfrm>
        </p:grpSpPr>
        <p:sp>
          <p:nvSpPr>
            <p:cNvPr id="395" name="Google Shape;395;p18">
              <a:extLst>
                <a:ext uri="{FF2B5EF4-FFF2-40B4-BE49-F238E27FC236}">
                  <a16:creationId xmlns:a16="http://schemas.microsoft.com/office/drawing/2014/main" id="{B59D770D-AE86-934C-3BB1-C93EB43D6D5E}"/>
                </a:ext>
              </a:extLst>
            </p:cNvPr>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6" name="Google Shape;396;p18">
              <a:extLst>
                <a:ext uri="{FF2B5EF4-FFF2-40B4-BE49-F238E27FC236}">
                  <a16:creationId xmlns:a16="http://schemas.microsoft.com/office/drawing/2014/main" id="{5B37E7B1-D187-8E03-E72D-DE7D950C28B9}"/>
                </a:ext>
              </a:extLst>
            </p:cNvPr>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7" name="Google Shape;397;p18">
              <a:extLst>
                <a:ext uri="{FF2B5EF4-FFF2-40B4-BE49-F238E27FC236}">
                  <a16:creationId xmlns:a16="http://schemas.microsoft.com/office/drawing/2014/main" id="{005F7D37-7359-6F96-11EA-90EB1CF0F43C}"/>
                </a:ext>
              </a:extLst>
            </p:cNvPr>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98" name="Google Shape;398;p18">
            <a:extLst>
              <a:ext uri="{FF2B5EF4-FFF2-40B4-BE49-F238E27FC236}">
                <a16:creationId xmlns:a16="http://schemas.microsoft.com/office/drawing/2014/main" id="{5158F8C3-D2CF-4AEE-E4B4-6830E37588E6}"/>
              </a:ext>
            </a:extLst>
          </p:cNvPr>
          <p:cNvGrpSpPr/>
          <p:nvPr/>
        </p:nvGrpSpPr>
        <p:grpSpPr>
          <a:xfrm>
            <a:off x="-6954675" y="0"/>
            <a:ext cx="9574094" cy="6858000"/>
            <a:chOff x="1943003" y="0"/>
            <a:chExt cx="9574094" cy="6858000"/>
          </a:xfrm>
        </p:grpSpPr>
        <p:sp>
          <p:nvSpPr>
            <p:cNvPr id="399" name="Google Shape;399;p18">
              <a:extLst>
                <a:ext uri="{FF2B5EF4-FFF2-40B4-BE49-F238E27FC236}">
                  <a16:creationId xmlns:a16="http://schemas.microsoft.com/office/drawing/2014/main" id="{B8C64E4C-1F01-7518-D4DA-E5803183E584}"/>
                </a:ext>
              </a:extLst>
            </p:cNvPr>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0" name="Google Shape;400;p18">
              <a:extLst>
                <a:ext uri="{FF2B5EF4-FFF2-40B4-BE49-F238E27FC236}">
                  <a16:creationId xmlns:a16="http://schemas.microsoft.com/office/drawing/2014/main" id="{54197DD5-7ECE-8250-8C7F-FED66D951F56}"/>
                </a:ext>
              </a:extLst>
            </p:cNvPr>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1" name="Google Shape;401;p18">
              <a:extLst>
                <a:ext uri="{FF2B5EF4-FFF2-40B4-BE49-F238E27FC236}">
                  <a16:creationId xmlns:a16="http://schemas.microsoft.com/office/drawing/2014/main" id="{E3B3FD04-A128-20B7-86EE-C6688EA2404D}"/>
                </a:ext>
              </a:extLst>
            </p:cNvPr>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402" name="Google Shape;402;p18">
              <a:extLst>
                <a:ext uri="{FF2B5EF4-FFF2-40B4-BE49-F238E27FC236}">
                  <a16:creationId xmlns:a16="http://schemas.microsoft.com/office/drawing/2014/main" id="{6B064FF6-8030-B061-B501-A9D2B0BB5163}"/>
                </a:ext>
              </a:extLst>
            </p:cNvPr>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403" name="Google Shape;403;p18">
            <a:extLst>
              <a:ext uri="{FF2B5EF4-FFF2-40B4-BE49-F238E27FC236}">
                <a16:creationId xmlns:a16="http://schemas.microsoft.com/office/drawing/2014/main" id="{8369F191-47EA-A8BA-8F10-8D01D192B8CF}"/>
              </a:ext>
            </a:extLst>
          </p:cNvPr>
          <p:cNvGrpSpPr/>
          <p:nvPr/>
        </p:nvGrpSpPr>
        <p:grpSpPr>
          <a:xfrm>
            <a:off x="-6593507" y="-1"/>
            <a:ext cx="8692331" cy="6858000"/>
            <a:chOff x="2184447" y="-1"/>
            <a:chExt cx="8692331" cy="6858000"/>
          </a:xfrm>
        </p:grpSpPr>
        <p:sp>
          <p:nvSpPr>
            <p:cNvPr id="404" name="Google Shape;404;p18">
              <a:extLst>
                <a:ext uri="{FF2B5EF4-FFF2-40B4-BE49-F238E27FC236}">
                  <a16:creationId xmlns:a16="http://schemas.microsoft.com/office/drawing/2014/main" id="{79CB8A69-2ED6-FEE3-B898-7A9DDC233EA4}"/>
                </a:ext>
              </a:extLst>
            </p:cNvPr>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5" name="Google Shape;405;p18">
              <a:extLst>
                <a:ext uri="{FF2B5EF4-FFF2-40B4-BE49-F238E27FC236}">
                  <a16:creationId xmlns:a16="http://schemas.microsoft.com/office/drawing/2014/main" id="{87530135-5399-F05F-0E78-E100ACF9E0F6}"/>
                </a:ext>
              </a:extLst>
            </p:cNvPr>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6" name="Google Shape;406;p18">
              <a:extLst>
                <a:ext uri="{FF2B5EF4-FFF2-40B4-BE49-F238E27FC236}">
                  <a16:creationId xmlns:a16="http://schemas.microsoft.com/office/drawing/2014/main" id="{C84F693C-0042-36B0-DB2D-3D73B0E15134}"/>
                </a:ext>
              </a:extLst>
            </p:cNvPr>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07" name="Google Shape;407;p18">
            <a:extLst>
              <a:ext uri="{FF2B5EF4-FFF2-40B4-BE49-F238E27FC236}">
                <a16:creationId xmlns:a16="http://schemas.microsoft.com/office/drawing/2014/main" id="{7AF08FAD-B841-46EE-26BD-B5C0DD0C9F3B}"/>
              </a:ext>
            </a:extLst>
          </p:cNvPr>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8" name="Google Shape;408;p18">
            <a:extLst>
              <a:ext uri="{FF2B5EF4-FFF2-40B4-BE49-F238E27FC236}">
                <a16:creationId xmlns:a16="http://schemas.microsoft.com/office/drawing/2014/main" id="{164D5EF0-3F4A-6D55-281E-7FF68F61E3D2}"/>
              </a:ext>
            </a:extLst>
          </p:cNvPr>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9" name="Google Shape;409;p18">
            <a:extLst>
              <a:ext uri="{FF2B5EF4-FFF2-40B4-BE49-F238E27FC236}">
                <a16:creationId xmlns:a16="http://schemas.microsoft.com/office/drawing/2014/main" id="{AB9F9B0F-D0EA-79EB-EB70-61D9542AE4BA}"/>
              </a:ext>
            </a:extLst>
          </p:cNvPr>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10" name="Google Shape;410;p18">
            <a:extLst>
              <a:ext uri="{FF2B5EF4-FFF2-40B4-BE49-F238E27FC236}">
                <a16:creationId xmlns:a16="http://schemas.microsoft.com/office/drawing/2014/main" id="{5E2335B1-659D-1507-BDF4-6380A48212B9}"/>
              </a:ext>
            </a:extLst>
          </p:cNvPr>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1" name="Google Shape;411;p18">
            <a:extLst>
              <a:ext uri="{FF2B5EF4-FFF2-40B4-BE49-F238E27FC236}">
                <a16:creationId xmlns:a16="http://schemas.microsoft.com/office/drawing/2014/main" id="{96C88395-C4E9-B069-57D1-A9708AAACCEF}"/>
              </a:ext>
            </a:extLst>
          </p:cNvPr>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2" name="Google Shape;412;p18">
            <a:extLst>
              <a:ext uri="{FF2B5EF4-FFF2-40B4-BE49-F238E27FC236}">
                <a16:creationId xmlns:a16="http://schemas.microsoft.com/office/drawing/2014/main" id="{E95E3293-1DE5-D2CA-F064-4A9A697B2DBF}"/>
              </a:ext>
            </a:extLst>
          </p:cNvPr>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13" name="Google Shape;413;p18">
            <a:extLst>
              <a:ext uri="{FF2B5EF4-FFF2-40B4-BE49-F238E27FC236}">
                <a16:creationId xmlns:a16="http://schemas.microsoft.com/office/drawing/2014/main" id="{4D04E635-F4C3-9399-1EAB-1D1A3E58140B}"/>
              </a:ext>
            </a:extLst>
          </p:cNvPr>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18">
            <a:extLst>
              <a:ext uri="{FF2B5EF4-FFF2-40B4-BE49-F238E27FC236}">
                <a16:creationId xmlns:a16="http://schemas.microsoft.com/office/drawing/2014/main" id="{DED0C712-332E-DE14-837C-69D156548CCE}"/>
              </a:ext>
            </a:extLst>
          </p:cNvPr>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5" name="Google Shape;415;p18">
            <a:extLst>
              <a:ext uri="{FF2B5EF4-FFF2-40B4-BE49-F238E27FC236}">
                <a16:creationId xmlns:a16="http://schemas.microsoft.com/office/drawing/2014/main" id="{14BC2BF5-39DA-9A00-CB18-887BC33A01FE}"/>
              </a:ext>
            </a:extLst>
          </p:cNvPr>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6724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4.375E-6 0 L 0.69961 0 " pathEditMode="relative" rAng="0" ptsTypes="AA">
                                      <p:cBhvr>
                                        <p:cTn id="6" dur="1000" fill="hold"/>
                                        <p:tgtEl>
                                          <p:spTgt spid="398"/>
                                        </p:tgtEl>
                                        <p:attrNameLst>
                                          <p:attrName>ppt_x</p:attrName>
                                          <p:attrName>ppt_y</p:attrName>
                                        </p:attrNameLst>
                                      </p:cBhvr>
                                      <p:rCtr x="349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98"/>
        <p:cNvGrpSpPr/>
        <p:nvPr/>
      </p:nvGrpSpPr>
      <p:grpSpPr>
        <a:xfrm>
          <a:off x="0" y="0"/>
          <a:ext cx="0" cy="0"/>
          <a:chOff x="0" y="0"/>
          <a:chExt cx="0" cy="0"/>
        </a:xfrm>
      </p:grpSpPr>
      <p:pic>
        <p:nvPicPr>
          <p:cNvPr id="2" name="Google Shape;88;p1">
            <a:extLst>
              <a:ext uri="{FF2B5EF4-FFF2-40B4-BE49-F238E27FC236}">
                <a16:creationId xmlns:a16="http://schemas.microsoft.com/office/drawing/2014/main" id="{0531CDEC-9722-0925-2C30-F572DB314F9C}"/>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99" name="Google Shape;99;p2"/>
          <p:cNvSpPr/>
          <p:nvPr/>
        </p:nvSpPr>
        <p:spPr>
          <a:xfrm>
            <a:off x="1524" y="0"/>
            <a:ext cx="12189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0" name="Google Shape;100;p2"/>
          <p:cNvSpPr/>
          <p:nvPr/>
        </p:nvSpPr>
        <p:spPr>
          <a:xfrm>
            <a:off x="611163" y="309488"/>
            <a:ext cx="11226018" cy="773723"/>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3600" b="1" i="0" u="none" strike="noStrike" cap="none">
              <a:solidFill>
                <a:srgbClr val="7030A0"/>
              </a:solidFill>
              <a:latin typeface="Calibri"/>
              <a:ea typeface="Calibri"/>
              <a:cs typeface="Calibri"/>
              <a:sym typeface="Calibri"/>
            </a:endParaRPr>
          </a:p>
        </p:txBody>
      </p:sp>
      <p:sp>
        <p:nvSpPr>
          <p:cNvPr id="101" name="Google Shape;101;p2"/>
          <p:cNvSpPr/>
          <p:nvPr/>
        </p:nvSpPr>
        <p:spPr>
          <a:xfrm>
            <a:off x="2250831" y="149117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Team</a:t>
            </a:r>
            <a:endParaRPr sz="2800" b="0" i="0" u="none" strike="noStrike" cap="none">
              <a:solidFill>
                <a:srgbClr val="7030A0"/>
              </a:solidFill>
              <a:latin typeface="Calibri"/>
              <a:ea typeface="Calibri"/>
              <a:cs typeface="Calibri"/>
              <a:sym typeface="Calibri"/>
            </a:endParaRPr>
          </a:p>
        </p:txBody>
      </p:sp>
      <p:sp>
        <p:nvSpPr>
          <p:cNvPr id="102" name="Google Shape;102;p2"/>
          <p:cNvSpPr/>
          <p:nvPr/>
        </p:nvSpPr>
        <p:spPr>
          <a:xfrm>
            <a:off x="2250831" y="222269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Introduction &amp; project objectives</a:t>
            </a:r>
            <a:endParaRPr sz="2800" b="0" i="0" u="none" strike="noStrike" cap="none">
              <a:solidFill>
                <a:srgbClr val="7030A0"/>
              </a:solidFill>
              <a:latin typeface="Calibri"/>
              <a:ea typeface="Calibri"/>
              <a:cs typeface="Calibri"/>
              <a:sym typeface="Calibri"/>
            </a:endParaRPr>
          </a:p>
        </p:txBody>
      </p:sp>
      <p:sp>
        <p:nvSpPr>
          <p:cNvPr id="103" name="Google Shape;103;p2"/>
          <p:cNvSpPr/>
          <p:nvPr/>
        </p:nvSpPr>
        <p:spPr>
          <a:xfrm>
            <a:off x="2250831" y="2937802"/>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Dataset</a:t>
            </a:r>
            <a:r>
              <a:rPr lang="en-US" sz="24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 </a:t>
            </a:r>
            <a:r>
              <a:rPr lang="en-US" sz="28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Overview</a:t>
            </a:r>
            <a:endParaRPr sz="2800" b="0" i="0" u="none" strike="noStrike" cap="none">
              <a:solidFill>
                <a:srgbClr val="7030A0"/>
              </a:solidFill>
              <a:latin typeface="Calibri"/>
              <a:ea typeface="Calibri"/>
              <a:cs typeface="Calibri"/>
              <a:sym typeface="Calibri"/>
            </a:endParaRPr>
          </a:p>
        </p:txBody>
      </p:sp>
      <p:sp>
        <p:nvSpPr>
          <p:cNvPr id="104" name="Google Shape;104;p2"/>
          <p:cNvSpPr/>
          <p:nvPr/>
        </p:nvSpPr>
        <p:spPr>
          <a:xfrm>
            <a:off x="2250831" y="366463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Project</a:t>
            </a:r>
            <a:r>
              <a:rPr lang="en-US" sz="24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 </a:t>
            </a:r>
            <a:r>
              <a:rPr lang="en-US" sz="28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Building</a:t>
            </a:r>
            <a:endParaRPr sz="2800" b="0" i="0" u="none" strike="noStrike" cap="none">
              <a:solidFill>
                <a:srgbClr val="7030A0"/>
              </a:solidFill>
              <a:latin typeface="Calibri"/>
              <a:ea typeface="Calibri"/>
              <a:cs typeface="Calibri"/>
              <a:sym typeface="Calibri"/>
            </a:endParaRPr>
          </a:p>
        </p:txBody>
      </p:sp>
      <p:sp>
        <p:nvSpPr>
          <p:cNvPr id="105" name="Google Shape;105;p2"/>
          <p:cNvSpPr/>
          <p:nvPr/>
        </p:nvSpPr>
        <p:spPr>
          <a:xfrm>
            <a:off x="2250831" y="4384429"/>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8" action="ppaction://hlinksldjump">
                  <a:extLst>
                    <a:ext uri="{A12FA001-AC4F-418D-AE19-62706E023703}">
                      <ahyp:hlinkClr xmlns:ahyp="http://schemas.microsoft.com/office/drawing/2018/hyperlinkcolor" val="tx"/>
                    </a:ext>
                  </a:extLst>
                </a:hlinkClick>
              </a:rPr>
              <a:t>Key Insights</a:t>
            </a:r>
            <a:endParaRPr sz="2800" b="0" i="0" u="none" strike="noStrike" cap="none">
              <a:solidFill>
                <a:srgbClr val="7030A0"/>
              </a:solidFill>
              <a:latin typeface="Calibri"/>
              <a:ea typeface="Calibri"/>
              <a:cs typeface="Calibri"/>
              <a:sym typeface="Calibri"/>
            </a:endParaRPr>
          </a:p>
        </p:txBody>
      </p:sp>
      <p:pic>
        <p:nvPicPr>
          <p:cNvPr id="106" name="Google Shape;106;p2"/>
          <p:cNvPicPr preferRelativeResize="0"/>
          <p:nvPr/>
        </p:nvPicPr>
        <p:blipFill rotWithShape="1">
          <a:blip r:embed="rId9">
            <a:alphaModFix/>
          </a:blip>
          <a:srcRect/>
          <a:stretch/>
        </p:blipFill>
        <p:spPr>
          <a:xfrm>
            <a:off x="250372" y="5714999"/>
            <a:ext cx="1215571" cy="1088193"/>
          </a:xfrm>
          <a:prstGeom prst="rect">
            <a:avLst/>
          </a:prstGeom>
          <a:noFill/>
          <a:ln>
            <a:noFill/>
          </a:ln>
        </p:spPr>
      </p:pic>
      <p:sp>
        <p:nvSpPr>
          <p:cNvPr id="107" name="Google Shape;107;p2"/>
          <p:cNvSpPr/>
          <p:nvPr/>
        </p:nvSpPr>
        <p:spPr>
          <a:xfrm>
            <a:off x="675696" y="465518"/>
            <a:ext cx="11226018" cy="46166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none" strike="noStrike" cap="none">
                <a:solidFill>
                  <a:srgbClr val="7030A0"/>
                </a:solidFill>
                <a:latin typeface="Calibri"/>
                <a:ea typeface="Calibri"/>
                <a:cs typeface="Calibri"/>
                <a:sym typeface="Calibri"/>
              </a:rPr>
              <a:t>Content</a:t>
            </a:r>
            <a:r>
              <a:rPr lang="en-US" sz="2400" b="0" i="0" u="none" strike="noStrike" cap="none">
                <a:solidFill>
                  <a:srgbClr val="7030A0"/>
                </a:solidFill>
                <a:latin typeface="Calibri"/>
                <a:ea typeface="Calibri"/>
                <a:cs typeface="Calibri"/>
                <a:sym typeface="Calibri"/>
              </a:rPr>
              <a:t> :</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3" name="Google Shape;358;p17">
            <a:extLst>
              <a:ext uri="{FF2B5EF4-FFF2-40B4-BE49-F238E27FC236}">
                <a16:creationId xmlns:a16="http://schemas.microsoft.com/office/drawing/2014/main" id="{589E8237-8D36-233E-A451-E3E9AED47EA3}"/>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52" name="Google Shape;452;p20"/>
          <p:cNvGrpSpPr/>
          <p:nvPr/>
        </p:nvGrpSpPr>
        <p:grpSpPr>
          <a:xfrm>
            <a:off x="10949230" y="2371879"/>
            <a:ext cx="1206240" cy="2360918"/>
            <a:chOff x="10949230" y="2371879"/>
            <a:chExt cx="1206240" cy="2360918"/>
          </a:xfrm>
        </p:grpSpPr>
        <p:sp>
          <p:nvSpPr>
            <p:cNvPr id="453" name="Google Shape;453;p20"/>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4" name="Google Shape;454;p20"/>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455" name="Google Shape;455;p20"/>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456" name="Google Shape;456;p20"/>
          <p:cNvGrpSpPr/>
          <p:nvPr/>
        </p:nvGrpSpPr>
        <p:grpSpPr>
          <a:xfrm>
            <a:off x="1734844" y="0"/>
            <a:ext cx="9959846" cy="6858000"/>
            <a:chOff x="1928485" y="0"/>
            <a:chExt cx="9961092" cy="6858000"/>
          </a:xfrm>
        </p:grpSpPr>
        <p:sp>
          <p:nvSpPr>
            <p:cNvPr id="457" name="Google Shape;457;p20"/>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8" name="Google Shape;458;p20"/>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9" name="Google Shape;459;p20"/>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60" name="Google Shape;460;p20"/>
          <p:cNvGrpSpPr/>
          <p:nvPr/>
        </p:nvGrpSpPr>
        <p:grpSpPr>
          <a:xfrm>
            <a:off x="1611805" y="0"/>
            <a:ext cx="9574094" cy="6858000"/>
            <a:chOff x="1943003" y="0"/>
            <a:chExt cx="9574094" cy="6858000"/>
          </a:xfrm>
        </p:grpSpPr>
        <p:sp>
          <p:nvSpPr>
            <p:cNvPr id="461" name="Google Shape;461;p20"/>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2" name="Google Shape;462;p20"/>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3" name="Google Shape;463;p20"/>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64" name="Google Shape;464;p20"/>
          <p:cNvGrpSpPr/>
          <p:nvPr/>
        </p:nvGrpSpPr>
        <p:grpSpPr>
          <a:xfrm>
            <a:off x="-6593507" y="-1"/>
            <a:ext cx="8692331" cy="6858000"/>
            <a:chOff x="2184447" y="-1"/>
            <a:chExt cx="8692331" cy="6858000"/>
          </a:xfrm>
        </p:grpSpPr>
        <p:sp>
          <p:nvSpPr>
            <p:cNvPr id="465" name="Google Shape;465;p20"/>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6" name="Google Shape;466;p20"/>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7" name="Google Shape;467;p20"/>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68" name="Google Shape;468;p20"/>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9" name="Google Shape;469;p20"/>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0" name="Google Shape;470;p20"/>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71" name="Google Shape;471;p20"/>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2" name="Google Shape;472;p20"/>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3" name="Google Shape;473;p20"/>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74" name="Google Shape;474;p20"/>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5" name="Google Shape;475;p20"/>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6" name="Google Shape;476;p20"/>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a:extLst>
                  <a:ext uri="{FF2B5EF4-FFF2-40B4-BE49-F238E27FC236}">
                    <a16:creationId xmlns:a16="http://schemas.microsoft.com/office/drawing/2014/main" id="{01CBE791-D60A-7C6E-510F-8E9A9638194B}"/>
                  </a:ext>
                </a:extLst>
              </p:cNvPr>
              <p:cNvGraphicFramePr>
                <a:graphicFrameLocks noGrp="1"/>
              </p:cNvGraphicFramePr>
              <p:nvPr>
                <p:extLst>
                  <p:ext uri="{D42A27DB-BD31-4B8C-83A1-F6EECF244321}">
                    <p14:modId xmlns:p14="http://schemas.microsoft.com/office/powerpoint/2010/main" val="4190640284"/>
                  </p:ext>
                </p:extLst>
              </p:nvPr>
            </p:nvGraphicFramePr>
            <p:xfrm>
              <a:off x="2401824" y="1170880"/>
              <a:ext cx="8238122" cy="496866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xmlns="">
          <p:pic>
            <p:nvPicPr>
              <p:cNvPr id="2" name="Add-in" descr="Add-in content for Microsoft Power BI.">
                <a:extLst>
                  <a:ext uri="{FF2B5EF4-FFF2-40B4-BE49-F238E27FC236}">
                    <a16:creationId xmlns:a16="http://schemas.microsoft.com/office/drawing/2014/main" id="{01CBE791-D60A-7C6E-510F-8E9A9638194B}"/>
                  </a:ext>
                </a:extLst>
              </p:cNvPr>
              <p:cNvPicPr>
                <a:picLocks noGrp="1" noRot="1" noChangeAspect="1" noMove="1" noResize="1" noEditPoints="1" noAdjustHandles="1" noChangeArrowheads="1" noChangeShapeType="1"/>
              </p:cNvPicPr>
              <p:nvPr/>
            </p:nvPicPr>
            <p:blipFill>
              <a:blip r:embed="rId4"/>
              <a:stretch>
                <a:fillRect/>
              </a:stretch>
            </p:blipFill>
            <p:spPr>
              <a:xfrm>
                <a:off x="2401824" y="1170880"/>
                <a:ext cx="8238122" cy="4968664"/>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2" name="Google Shape;358;p17">
            <a:extLst>
              <a:ext uri="{FF2B5EF4-FFF2-40B4-BE49-F238E27FC236}">
                <a16:creationId xmlns:a16="http://schemas.microsoft.com/office/drawing/2014/main" id="{0C9015E3-3D49-5F24-B6A9-01A7AE65C903}"/>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83" name="Google Shape;483;p21"/>
          <p:cNvGrpSpPr/>
          <p:nvPr/>
        </p:nvGrpSpPr>
        <p:grpSpPr>
          <a:xfrm>
            <a:off x="10949230" y="2371879"/>
            <a:ext cx="1206240" cy="2360918"/>
            <a:chOff x="10949230" y="2371879"/>
            <a:chExt cx="1206240" cy="2360918"/>
          </a:xfrm>
        </p:grpSpPr>
        <p:sp>
          <p:nvSpPr>
            <p:cNvPr id="484" name="Google Shape;484;p21"/>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5" name="Google Shape;485;p21"/>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grpSp>
        <p:nvGrpSpPr>
          <p:cNvPr id="486" name="Google Shape;486;p21"/>
          <p:cNvGrpSpPr/>
          <p:nvPr/>
        </p:nvGrpSpPr>
        <p:grpSpPr>
          <a:xfrm>
            <a:off x="1734844" y="0"/>
            <a:ext cx="9959846" cy="6858000"/>
            <a:chOff x="1928485" y="0"/>
            <a:chExt cx="9961092" cy="6858000"/>
          </a:xfrm>
        </p:grpSpPr>
        <p:sp>
          <p:nvSpPr>
            <p:cNvPr id="487" name="Google Shape;487;p21"/>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8" name="Google Shape;488;p21"/>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9" name="Google Shape;489;p21"/>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90" name="Google Shape;490;p21"/>
          <p:cNvGrpSpPr/>
          <p:nvPr/>
        </p:nvGrpSpPr>
        <p:grpSpPr>
          <a:xfrm>
            <a:off x="1611805" y="0"/>
            <a:ext cx="9574094" cy="6858000"/>
            <a:chOff x="1943003" y="0"/>
            <a:chExt cx="9574094" cy="6858000"/>
          </a:xfrm>
        </p:grpSpPr>
        <p:sp>
          <p:nvSpPr>
            <p:cNvPr id="491" name="Google Shape;491;p21"/>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2" name="Google Shape;492;p21"/>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3" name="Google Shape;493;p21"/>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94" name="Google Shape;494;p21"/>
          <p:cNvGrpSpPr/>
          <p:nvPr/>
        </p:nvGrpSpPr>
        <p:grpSpPr>
          <a:xfrm>
            <a:off x="-7102497" y="-1"/>
            <a:ext cx="9201322" cy="6858000"/>
            <a:chOff x="-7102497" y="-1"/>
            <a:chExt cx="9201322" cy="6858000"/>
          </a:xfrm>
        </p:grpSpPr>
        <p:sp>
          <p:nvSpPr>
            <p:cNvPr id="495" name="Google Shape;495;p21"/>
            <p:cNvSpPr/>
            <p:nvPr/>
          </p:nvSpPr>
          <p:spPr>
            <a:xfrm>
              <a:off x="-7102497" y="-1"/>
              <a:ext cx="920132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6" name="Google Shape;496;p21"/>
            <p:cNvSpPr/>
            <p:nvPr/>
          </p:nvSpPr>
          <p:spPr>
            <a:xfrm>
              <a:off x="862007" y="2337439"/>
              <a:ext cx="1236817"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7" name="Google Shape;497;p21"/>
            <p:cNvSpPr txBox="1"/>
            <p:nvPr/>
          </p:nvSpPr>
          <p:spPr>
            <a:xfrm rot="-5400000">
              <a:off x="771457"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98" name="Google Shape;498;p21"/>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9" name="Google Shape;499;p21"/>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0" name="Google Shape;500;p21"/>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501" name="Google Shape;501;p21"/>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2" name="Google Shape;502;p21"/>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3" name="Google Shape;503;p21"/>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04" name="Google Shape;504;p21"/>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5" name="Google Shape;505;p21"/>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6" name="Google Shape;506;p21"/>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46945E-17 0 L 0.70521 0.00278 " pathEditMode="relative" rAng="0" ptsTypes="AA">
                                      <p:cBhvr>
                                        <p:cTn id="6" dur="1000" fill="hold"/>
                                        <p:tgtEl>
                                          <p:spTgt spid="494"/>
                                        </p:tgtEl>
                                        <p:attrNameLst>
                                          <p:attrName>ppt_x</p:attrName>
                                          <p:attrName>ppt_y</p:attrName>
                                        </p:attrNameLst>
                                      </p:cBhvr>
                                      <p:rCtr x="32813"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511"/>
        <p:cNvGrpSpPr/>
        <p:nvPr/>
      </p:nvGrpSpPr>
      <p:grpSpPr>
        <a:xfrm>
          <a:off x="0" y="0"/>
          <a:ext cx="0" cy="0"/>
          <a:chOff x="0" y="0"/>
          <a:chExt cx="0" cy="0"/>
        </a:xfrm>
      </p:grpSpPr>
      <p:grpSp>
        <p:nvGrpSpPr>
          <p:cNvPr id="512" name="Google Shape;512;p22"/>
          <p:cNvGrpSpPr/>
          <p:nvPr/>
        </p:nvGrpSpPr>
        <p:grpSpPr>
          <a:xfrm>
            <a:off x="675964" y="-2"/>
            <a:ext cx="11447503" cy="6858000"/>
            <a:chOff x="213096" y="0"/>
            <a:chExt cx="11447503" cy="6858000"/>
          </a:xfrm>
        </p:grpSpPr>
        <p:sp>
          <p:nvSpPr>
            <p:cNvPr id="513" name="Google Shape;513;p22"/>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4" name="Google Shape;514;p22"/>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5" name="Google Shape;515;p22"/>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516" name="Google Shape;516;p22"/>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517" name="Google Shape;517;p22"/>
          <p:cNvGrpSpPr/>
          <p:nvPr/>
        </p:nvGrpSpPr>
        <p:grpSpPr>
          <a:xfrm>
            <a:off x="1633309" y="0"/>
            <a:ext cx="9961092" cy="6858000"/>
            <a:chOff x="491575" y="0"/>
            <a:chExt cx="9961092" cy="6858000"/>
          </a:xfrm>
        </p:grpSpPr>
        <p:sp>
          <p:nvSpPr>
            <p:cNvPr id="518" name="Google Shape;518;p22"/>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9" name="Google Shape;519;p22"/>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0" name="Google Shape;520;p22"/>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521" name="Google Shape;521;p22"/>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22" name="Google Shape;522;p22"/>
          <p:cNvGrpSpPr/>
          <p:nvPr/>
        </p:nvGrpSpPr>
        <p:grpSpPr>
          <a:xfrm>
            <a:off x="1498238" y="0"/>
            <a:ext cx="9574094" cy="6858000"/>
            <a:chOff x="491575" y="0"/>
            <a:chExt cx="9574094" cy="6858000"/>
          </a:xfrm>
        </p:grpSpPr>
        <p:sp>
          <p:nvSpPr>
            <p:cNvPr id="523" name="Google Shape;523;p22"/>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4" name="Google Shape;524;p22"/>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5" name="Google Shape;525;p22"/>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526" name="Google Shape;526;p22"/>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527" name="Google Shape;527;p22"/>
          <p:cNvGrpSpPr/>
          <p:nvPr/>
        </p:nvGrpSpPr>
        <p:grpSpPr>
          <a:xfrm>
            <a:off x="-1331188" y="-1"/>
            <a:ext cx="11860720" cy="6858000"/>
            <a:chOff x="-2449883" y="-1"/>
            <a:chExt cx="11860720" cy="6858000"/>
          </a:xfrm>
        </p:grpSpPr>
        <p:sp>
          <p:nvSpPr>
            <p:cNvPr id="528" name="Google Shape;528;p22"/>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9" name="Google Shape;529;p22"/>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0" name="Google Shape;530;p22"/>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531" name="Google Shape;531;p22"/>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532" name="Google Shape;532;p22"/>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3" name="Google Shape;533;p22"/>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4" name="Google Shape;534;p22"/>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535" name="Google Shape;535;p22"/>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6" name="Google Shape;536;p22"/>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537" name="Google Shape;537;p22"/>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8" name="Google Shape;538;p22"/>
          <p:cNvSpPr txBox="1"/>
          <p:nvPr/>
        </p:nvSpPr>
        <p:spPr>
          <a:xfrm rot="-5400000">
            <a:off x="906149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539" name="Google Shape;539;p22"/>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540" name="Google Shape;540;p22"/>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1" name="Google Shape;541;p22"/>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2" name="Google Shape;542;p22"/>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543" name="Google Shape;543;p22"/>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4" name="Google Shape;544;p22"/>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5" name="Google Shape;545;p22"/>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46" name="Google Shape;546;p22"/>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7" name="Google Shape;547;p22"/>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8" name="Google Shape;548;p22"/>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a:extLst>
                  <a:ext uri="{FF2B5EF4-FFF2-40B4-BE49-F238E27FC236}">
                    <a16:creationId xmlns:a16="http://schemas.microsoft.com/office/drawing/2014/main" id="{C0D69B0B-C3B2-6F9B-65F8-DCF18D93C2C0}"/>
                  </a:ext>
                </a:extLst>
              </p:cNvPr>
              <p:cNvGraphicFramePr>
                <a:graphicFrameLocks noGrp="1"/>
              </p:cNvGraphicFramePr>
              <p:nvPr>
                <p:extLst>
                  <p:ext uri="{D42A27DB-BD31-4B8C-83A1-F6EECF244321}">
                    <p14:modId xmlns:p14="http://schemas.microsoft.com/office/powerpoint/2010/main" val="1324413401"/>
                  </p:ext>
                </p:extLst>
              </p:nvPr>
            </p:nvGraphicFramePr>
            <p:xfrm>
              <a:off x="1784590" y="1170879"/>
              <a:ext cx="8058489" cy="505030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2" name="Add-in" descr="Add-in content for Microsoft Power BI.">
                <a:extLst>
                  <a:ext uri="{FF2B5EF4-FFF2-40B4-BE49-F238E27FC236}">
                    <a16:creationId xmlns:a16="http://schemas.microsoft.com/office/drawing/2014/main" id="{C0D69B0B-C3B2-6F9B-65F8-DCF18D93C2C0}"/>
                  </a:ext>
                </a:extLst>
              </p:cNvPr>
              <p:cNvPicPr>
                <a:picLocks noGrp="1" noRot="1" noChangeAspect="1" noMove="1" noResize="1" noEditPoints="1" noAdjustHandles="1" noChangeArrowheads="1" noChangeShapeType="1"/>
              </p:cNvPicPr>
              <p:nvPr/>
            </p:nvPicPr>
            <p:blipFill>
              <a:blip r:embed="rId5"/>
              <a:stretch>
                <a:fillRect/>
              </a:stretch>
            </p:blipFill>
            <p:spPr>
              <a:xfrm>
                <a:off x="1784590" y="1170879"/>
                <a:ext cx="8058489" cy="5050307"/>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2" name="Google Shape;358;p17">
            <a:extLst>
              <a:ext uri="{FF2B5EF4-FFF2-40B4-BE49-F238E27FC236}">
                <a16:creationId xmlns:a16="http://schemas.microsoft.com/office/drawing/2014/main" id="{92F0B7C6-5D09-7AE3-B023-B8C575754829}"/>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555" name="Google Shape;555;p23"/>
          <p:cNvGrpSpPr/>
          <p:nvPr/>
        </p:nvGrpSpPr>
        <p:grpSpPr>
          <a:xfrm>
            <a:off x="675964" y="-2"/>
            <a:ext cx="11447503" cy="6858000"/>
            <a:chOff x="213096" y="0"/>
            <a:chExt cx="11447503" cy="6858000"/>
          </a:xfrm>
        </p:grpSpPr>
        <p:sp>
          <p:nvSpPr>
            <p:cNvPr id="556" name="Google Shape;556;p23"/>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7" name="Google Shape;557;p23"/>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8" name="Google Shape;558;p23"/>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559" name="Google Shape;559;p23"/>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560" name="Google Shape;560;p23"/>
          <p:cNvGrpSpPr/>
          <p:nvPr/>
        </p:nvGrpSpPr>
        <p:grpSpPr>
          <a:xfrm>
            <a:off x="1633309" y="0"/>
            <a:ext cx="9961092" cy="6858000"/>
            <a:chOff x="491575" y="0"/>
            <a:chExt cx="9961092" cy="6858000"/>
          </a:xfrm>
        </p:grpSpPr>
        <p:sp>
          <p:nvSpPr>
            <p:cNvPr id="561" name="Google Shape;561;p23"/>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2" name="Google Shape;562;p23"/>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3" name="Google Shape;563;p23"/>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564" name="Google Shape;564;p23"/>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65" name="Google Shape;565;p23"/>
          <p:cNvGrpSpPr/>
          <p:nvPr/>
        </p:nvGrpSpPr>
        <p:grpSpPr>
          <a:xfrm>
            <a:off x="1498238" y="0"/>
            <a:ext cx="9574094" cy="6858000"/>
            <a:chOff x="491575" y="0"/>
            <a:chExt cx="9574094" cy="6858000"/>
          </a:xfrm>
        </p:grpSpPr>
        <p:sp>
          <p:nvSpPr>
            <p:cNvPr id="566" name="Google Shape;566;p23"/>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7" name="Google Shape;567;p23"/>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8" name="Google Shape;568;p23"/>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569" name="Google Shape;569;p23"/>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570" name="Google Shape;570;p23"/>
          <p:cNvGrpSpPr/>
          <p:nvPr/>
        </p:nvGrpSpPr>
        <p:grpSpPr>
          <a:xfrm>
            <a:off x="-1331188" y="-1"/>
            <a:ext cx="11860720" cy="6858000"/>
            <a:chOff x="-2449883" y="-1"/>
            <a:chExt cx="11860720" cy="6858000"/>
          </a:xfrm>
        </p:grpSpPr>
        <p:sp>
          <p:nvSpPr>
            <p:cNvPr id="571" name="Google Shape;571;p23"/>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2" name="Google Shape;572;p23"/>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3" name="Google Shape;573;p23"/>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574" name="Google Shape;574;p23"/>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575" name="Google Shape;575;p23"/>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6" name="Google Shape;576;p23"/>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7" name="Google Shape;577;p23"/>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578" name="Google Shape;578;p23"/>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9" name="Google Shape;579;p23"/>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580" name="Google Shape;580;p23"/>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1" name="Google Shape;581;p23"/>
          <p:cNvSpPr txBox="1"/>
          <p:nvPr/>
        </p:nvSpPr>
        <p:spPr>
          <a:xfrm rot="-5400000">
            <a:off x="906149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582" name="Google Shape;582;p23"/>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583" name="Google Shape;583;p23"/>
          <p:cNvGrpSpPr/>
          <p:nvPr/>
        </p:nvGrpSpPr>
        <p:grpSpPr>
          <a:xfrm>
            <a:off x="-7102489" y="544"/>
            <a:ext cx="8692331" cy="6858000"/>
            <a:chOff x="-7102489" y="544"/>
            <a:chExt cx="8692331" cy="6858000"/>
          </a:xfrm>
        </p:grpSpPr>
        <p:sp>
          <p:nvSpPr>
            <p:cNvPr id="584" name="Google Shape;584;p23"/>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5" name="Google Shape;585;p23"/>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6" name="Google Shape;586;p23"/>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587" name="Google Shape;587;p23"/>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8" name="Google Shape;588;p23"/>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9" name="Google Shape;589;p23"/>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90" name="Google Shape;590;p23"/>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1" name="Google Shape;591;p23"/>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2" name="Google Shape;592;p23"/>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1354 0 L 0.68125 -0.00278 " pathEditMode="relative" rAng="0" ptsTypes="AA">
                                      <p:cBhvr>
                                        <p:cTn id="6" dur="1000" fill="hold"/>
                                        <p:tgtEl>
                                          <p:spTgt spid="583"/>
                                        </p:tgtEl>
                                        <p:attrNameLst>
                                          <p:attrName>ppt_x</p:attrName>
                                          <p:attrName>ppt_y</p:attrName>
                                        </p:attrNameLst>
                                      </p:cBhvr>
                                      <p:rCtr x="33385"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3" name="Google Shape;358;p17">
            <a:extLst>
              <a:ext uri="{FF2B5EF4-FFF2-40B4-BE49-F238E27FC236}">
                <a16:creationId xmlns:a16="http://schemas.microsoft.com/office/drawing/2014/main" id="{D22DD0FF-147D-1D96-ADC5-D810C8DEE8D8}"/>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598" name="Google Shape;598;p24"/>
          <p:cNvGrpSpPr/>
          <p:nvPr/>
        </p:nvGrpSpPr>
        <p:grpSpPr>
          <a:xfrm>
            <a:off x="675964" y="-2"/>
            <a:ext cx="11447503" cy="6858000"/>
            <a:chOff x="213096" y="0"/>
            <a:chExt cx="11447503" cy="6858000"/>
          </a:xfrm>
        </p:grpSpPr>
        <p:sp>
          <p:nvSpPr>
            <p:cNvPr id="599" name="Google Shape;599;p24"/>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0" name="Google Shape;600;p24"/>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1" name="Google Shape;601;p24"/>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02" name="Google Shape;602;p24"/>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03" name="Google Shape;603;p24"/>
          <p:cNvGrpSpPr/>
          <p:nvPr/>
        </p:nvGrpSpPr>
        <p:grpSpPr>
          <a:xfrm>
            <a:off x="1633309" y="0"/>
            <a:ext cx="9961092" cy="6858000"/>
            <a:chOff x="491575" y="0"/>
            <a:chExt cx="9961092" cy="6858000"/>
          </a:xfrm>
        </p:grpSpPr>
        <p:sp>
          <p:nvSpPr>
            <p:cNvPr id="604" name="Google Shape;604;p24"/>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5" name="Google Shape;605;p24"/>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6" name="Google Shape;606;p24"/>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07" name="Google Shape;607;p24"/>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08" name="Google Shape;608;p24"/>
          <p:cNvGrpSpPr/>
          <p:nvPr/>
        </p:nvGrpSpPr>
        <p:grpSpPr>
          <a:xfrm>
            <a:off x="1498238" y="0"/>
            <a:ext cx="9574094" cy="6858000"/>
            <a:chOff x="491575" y="0"/>
            <a:chExt cx="9574094" cy="6858000"/>
          </a:xfrm>
        </p:grpSpPr>
        <p:sp>
          <p:nvSpPr>
            <p:cNvPr id="609" name="Google Shape;609;p24"/>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0" name="Google Shape;610;p24"/>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1" name="Google Shape;611;p24"/>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612" name="Google Shape;612;p24"/>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613" name="Google Shape;613;p24"/>
          <p:cNvGrpSpPr/>
          <p:nvPr/>
        </p:nvGrpSpPr>
        <p:grpSpPr>
          <a:xfrm>
            <a:off x="-1331188" y="-1"/>
            <a:ext cx="11860720" cy="6858000"/>
            <a:chOff x="-2449883" y="-1"/>
            <a:chExt cx="11860720" cy="6858000"/>
          </a:xfrm>
        </p:grpSpPr>
        <p:sp>
          <p:nvSpPr>
            <p:cNvPr id="614" name="Google Shape;614;p24"/>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5" name="Google Shape;615;p24"/>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6" name="Google Shape;616;p24"/>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617" name="Google Shape;617;p24"/>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618" name="Google Shape;618;p24"/>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9" name="Google Shape;619;p24"/>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0" name="Google Shape;620;p24"/>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621" name="Google Shape;621;p24"/>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2" name="Google Shape;622;p24"/>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623" name="Google Shape;623;p24"/>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4" name="Google Shape;624;p24"/>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625" name="Google Shape;625;p24"/>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626" name="Google Shape;626;p24"/>
          <p:cNvGrpSpPr/>
          <p:nvPr/>
        </p:nvGrpSpPr>
        <p:grpSpPr>
          <a:xfrm>
            <a:off x="224589" y="544"/>
            <a:ext cx="9739229" cy="6858000"/>
            <a:chOff x="1255445" y="544"/>
            <a:chExt cx="8708373" cy="6858000"/>
          </a:xfrm>
        </p:grpSpPr>
        <p:sp>
          <p:nvSpPr>
            <p:cNvPr id="627" name="Google Shape;627;p24"/>
            <p:cNvSpPr/>
            <p:nvPr/>
          </p:nvSpPr>
          <p:spPr>
            <a:xfrm>
              <a:off x="1255445"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8" name="Google Shape;628;p24"/>
            <p:cNvSpPr/>
            <p:nvPr/>
          </p:nvSpPr>
          <p:spPr>
            <a:xfrm>
              <a:off x="8795418"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9" name="Google Shape;629;p24"/>
            <p:cNvSpPr txBox="1"/>
            <p:nvPr/>
          </p:nvSpPr>
          <p:spPr>
            <a:xfrm rot="-5400000">
              <a:off x="8635472"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630" name="Google Shape;630;p24"/>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1" name="Google Shape;631;p24"/>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2" name="Google Shape;632;p24"/>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633" name="Google Shape;633;p24"/>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4" name="Google Shape;634;p24"/>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5" name="Google Shape;635;p24"/>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a:extLst>
                  <a:ext uri="{FF2B5EF4-FFF2-40B4-BE49-F238E27FC236}">
                    <a16:creationId xmlns:a16="http://schemas.microsoft.com/office/drawing/2014/main" id="{4F5D6FC3-2F81-1479-3DAE-27AB180C8262}"/>
                  </a:ext>
                </a:extLst>
              </p:cNvPr>
              <p:cNvGraphicFramePr>
                <a:graphicFrameLocks noGrp="1"/>
              </p:cNvGraphicFramePr>
              <p:nvPr>
                <p:extLst>
                  <p:ext uri="{D42A27DB-BD31-4B8C-83A1-F6EECF244321}">
                    <p14:modId xmlns:p14="http://schemas.microsoft.com/office/powerpoint/2010/main" val="835286411"/>
                  </p:ext>
                </p:extLst>
              </p:nvPr>
            </p:nvGraphicFramePr>
            <p:xfrm>
              <a:off x="1502725" y="1170880"/>
              <a:ext cx="7722333" cy="45604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2" name="Add-in" descr="Add-in content for Microsoft Power BI.">
                <a:extLst>
                  <a:ext uri="{FF2B5EF4-FFF2-40B4-BE49-F238E27FC236}">
                    <a16:creationId xmlns:a16="http://schemas.microsoft.com/office/drawing/2014/main" id="{4F5D6FC3-2F81-1479-3DAE-27AB180C8262}"/>
                  </a:ext>
                </a:extLst>
              </p:cNvPr>
              <p:cNvPicPr>
                <a:picLocks noGrp="1" noRot="1" noChangeAspect="1" noMove="1" noResize="1" noEditPoints="1" noAdjustHandles="1" noChangeArrowheads="1" noChangeShapeType="1"/>
              </p:cNvPicPr>
              <p:nvPr/>
            </p:nvPicPr>
            <p:blipFill>
              <a:blip r:embed="rId5"/>
              <a:stretch>
                <a:fillRect/>
              </a:stretch>
            </p:blipFill>
            <p:spPr>
              <a:xfrm>
                <a:off x="1502725" y="1170880"/>
                <a:ext cx="7722333" cy="456045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2" name="Google Shape;358;p17">
            <a:extLst>
              <a:ext uri="{FF2B5EF4-FFF2-40B4-BE49-F238E27FC236}">
                <a16:creationId xmlns:a16="http://schemas.microsoft.com/office/drawing/2014/main" id="{E70F5C20-FED0-CFA0-E587-DF8DFFDDD0F9}"/>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642" name="Google Shape;642;p25"/>
          <p:cNvGrpSpPr/>
          <p:nvPr/>
        </p:nvGrpSpPr>
        <p:grpSpPr>
          <a:xfrm>
            <a:off x="675964" y="-2"/>
            <a:ext cx="11447503" cy="6858000"/>
            <a:chOff x="213096" y="0"/>
            <a:chExt cx="11447503" cy="6858000"/>
          </a:xfrm>
        </p:grpSpPr>
        <p:sp>
          <p:nvSpPr>
            <p:cNvPr id="643" name="Google Shape;643;p25"/>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4" name="Google Shape;644;p25"/>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5" name="Google Shape;645;p25"/>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46" name="Google Shape;646;p25"/>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47" name="Google Shape;647;p25"/>
          <p:cNvGrpSpPr/>
          <p:nvPr/>
        </p:nvGrpSpPr>
        <p:grpSpPr>
          <a:xfrm>
            <a:off x="1633309" y="0"/>
            <a:ext cx="9961092" cy="6858000"/>
            <a:chOff x="491575" y="0"/>
            <a:chExt cx="9961092" cy="6858000"/>
          </a:xfrm>
        </p:grpSpPr>
        <p:sp>
          <p:nvSpPr>
            <p:cNvPr id="648" name="Google Shape;648;p25"/>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9" name="Google Shape;649;p25"/>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0" name="Google Shape;650;p25"/>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51" name="Google Shape;651;p25"/>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52" name="Google Shape;652;p25"/>
          <p:cNvGrpSpPr/>
          <p:nvPr/>
        </p:nvGrpSpPr>
        <p:grpSpPr>
          <a:xfrm>
            <a:off x="1498238" y="0"/>
            <a:ext cx="9574094" cy="6858000"/>
            <a:chOff x="491575" y="0"/>
            <a:chExt cx="9574094" cy="6858000"/>
          </a:xfrm>
        </p:grpSpPr>
        <p:sp>
          <p:nvSpPr>
            <p:cNvPr id="653" name="Google Shape;653;p25"/>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4" name="Google Shape;654;p25"/>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5" name="Google Shape;655;p25"/>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656" name="Google Shape;656;p25"/>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657" name="Google Shape;657;p25"/>
          <p:cNvGrpSpPr/>
          <p:nvPr/>
        </p:nvGrpSpPr>
        <p:grpSpPr>
          <a:xfrm>
            <a:off x="-1331188" y="-1"/>
            <a:ext cx="11860720" cy="6858000"/>
            <a:chOff x="-2449883" y="-1"/>
            <a:chExt cx="11860720" cy="6858000"/>
          </a:xfrm>
        </p:grpSpPr>
        <p:sp>
          <p:nvSpPr>
            <p:cNvPr id="658" name="Google Shape;658;p25"/>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9" name="Google Shape;659;p25"/>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0" name="Google Shape;660;p25"/>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661" name="Google Shape;661;p25"/>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662" name="Google Shape;662;p25"/>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3" name="Google Shape;663;p25"/>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4" name="Google Shape;664;p25"/>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665" name="Google Shape;665;p25"/>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6" name="Google Shape;666;p25"/>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667" name="Google Shape;667;p25"/>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8" name="Google Shape;668;p25"/>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669" name="Google Shape;669;p25"/>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670" name="Google Shape;670;p25"/>
          <p:cNvGrpSpPr/>
          <p:nvPr/>
        </p:nvGrpSpPr>
        <p:grpSpPr>
          <a:xfrm>
            <a:off x="224589" y="544"/>
            <a:ext cx="9739229" cy="6858000"/>
            <a:chOff x="1255445" y="544"/>
            <a:chExt cx="8708373" cy="6858000"/>
          </a:xfrm>
        </p:grpSpPr>
        <p:sp>
          <p:nvSpPr>
            <p:cNvPr id="671" name="Google Shape;671;p25"/>
            <p:cNvSpPr/>
            <p:nvPr/>
          </p:nvSpPr>
          <p:spPr>
            <a:xfrm>
              <a:off x="1255445" y="544"/>
              <a:ext cx="869233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2" name="Google Shape;672;p25"/>
            <p:cNvSpPr/>
            <p:nvPr/>
          </p:nvSpPr>
          <p:spPr>
            <a:xfrm>
              <a:off x="8795418"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3" name="Google Shape;673;p25"/>
            <p:cNvSpPr txBox="1"/>
            <p:nvPr/>
          </p:nvSpPr>
          <p:spPr>
            <a:xfrm rot="-5400000">
              <a:off x="8635472"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674" name="Google Shape;674;p25"/>
          <p:cNvGrpSpPr/>
          <p:nvPr/>
        </p:nvGrpSpPr>
        <p:grpSpPr>
          <a:xfrm>
            <a:off x="-7905749" y="-16386"/>
            <a:ext cx="8994844" cy="6858000"/>
            <a:chOff x="-7603237" y="-16386"/>
            <a:chExt cx="8692331" cy="6858000"/>
          </a:xfrm>
        </p:grpSpPr>
        <p:sp>
          <p:nvSpPr>
            <p:cNvPr id="675" name="Google Shape;675;p25"/>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6" name="Google Shape;676;p25"/>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7" name="Google Shape;677;p25"/>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678" name="Google Shape;678;p25"/>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9" name="Google Shape;679;p25"/>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0" name="Google Shape;680;p25"/>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70833E-6 4.81481E-6 L 0.678 0.00231 " pathEditMode="relative" rAng="0" ptsTypes="AA">
                                      <p:cBhvr>
                                        <p:cTn id="6" dur="1000" fill="hold"/>
                                        <p:tgtEl>
                                          <p:spTgt spid="674"/>
                                        </p:tgtEl>
                                        <p:attrNameLst>
                                          <p:attrName>ppt_x</p:attrName>
                                          <p:attrName>ppt_y</p:attrName>
                                        </p:attrNameLst>
                                      </p:cBhvr>
                                      <p:rCtr x="33893"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3" name="Google Shape;358;p17">
            <a:extLst>
              <a:ext uri="{FF2B5EF4-FFF2-40B4-BE49-F238E27FC236}">
                <a16:creationId xmlns:a16="http://schemas.microsoft.com/office/drawing/2014/main" id="{651FBE96-714F-1CDC-15C7-BAD4D5F0E36C}"/>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686" name="Google Shape;686;p26"/>
          <p:cNvGrpSpPr/>
          <p:nvPr/>
        </p:nvGrpSpPr>
        <p:grpSpPr>
          <a:xfrm>
            <a:off x="675964" y="-2"/>
            <a:ext cx="11447503" cy="6858000"/>
            <a:chOff x="213096" y="0"/>
            <a:chExt cx="11447503" cy="6858000"/>
          </a:xfrm>
        </p:grpSpPr>
        <p:sp>
          <p:nvSpPr>
            <p:cNvPr id="687" name="Google Shape;687;p26"/>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8" name="Google Shape;688;p26"/>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9" name="Google Shape;689;p26"/>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90" name="Google Shape;690;p26"/>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91" name="Google Shape;691;p26"/>
          <p:cNvGrpSpPr/>
          <p:nvPr/>
        </p:nvGrpSpPr>
        <p:grpSpPr>
          <a:xfrm>
            <a:off x="1633309" y="0"/>
            <a:ext cx="9961092" cy="6858000"/>
            <a:chOff x="491575" y="0"/>
            <a:chExt cx="9961092" cy="6858000"/>
          </a:xfrm>
        </p:grpSpPr>
        <p:sp>
          <p:nvSpPr>
            <p:cNvPr id="692" name="Google Shape;692;p26"/>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3" name="Google Shape;693;p26"/>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4" name="Google Shape;694;p26"/>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95" name="Google Shape;695;p26"/>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96" name="Google Shape;696;p26"/>
          <p:cNvGrpSpPr/>
          <p:nvPr/>
        </p:nvGrpSpPr>
        <p:grpSpPr>
          <a:xfrm>
            <a:off x="1498238" y="0"/>
            <a:ext cx="9574094" cy="6858000"/>
            <a:chOff x="491575" y="0"/>
            <a:chExt cx="9574094" cy="6858000"/>
          </a:xfrm>
        </p:grpSpPr>
        <p:sp>
          <p:nvSpPr>
            <p:cNvPr id="697" name="Google Shape;697;p26"/>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8" name="Google Shape;698;p26"/>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9" name="Google Shape;699;p26"/>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00" name="Google Shape;700;p26"/>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01" name="Google Shape;701;p26"/>
          <p:cNvGrpSpPr/>
          <p:nvPr/>
        </p:nvGrpSpPr>
        <p:grpSpPr>
          <a:xfrm>
            <a:off x="-1331188" y="-1"/>
            <a:ext cx="11860720" cy="6858000"/>
            <a:chOff x="-2449883" y="-1"/>
            <a:chExt cx="11860720" cy="6858000"/>
          </a:xfrm>
        </p:grpSpPr>
        <p:sp>
          <p:nvSpPr>
            <p:cNvPr id="702" name="Google Shape;702;p26"/>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3" name="Google Shape;703;p26"/>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4" name="Google Shape;704;p26"/>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05" name="Google Shape;705;p26"/>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06" name="Google Shape;706;p26"/>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7" name="Google Shape;707;p26"/>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8" name="Google Shape;708;p26"/>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09" name="Google Shape;709;p26"/>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0" name="Google Shape;710;p26"/>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711" name="Google Shape;711;p26"/>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2" name="Google Shape;712;p26"/>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713" name="Google Shape;713;p26"/>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715" name="Google Shape;715;p26"/>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6" name="Google Shape;716;p26"/>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7" name="Google Shape;717;p26"/>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nvGrpSpPr>
          <p:cNvPr id="718" name="Google Shape;718;p26"/>
          <p:cNvGrpSpPr/>
          <p:nvPr/>
        </p:nvGrpSpPr>
        <p:grpSpPr>
          <a:xfrm>
            <a:off x="492793" y="-16386"/>
            <a:ext cx="8864001" cy="6858000"/>
            <a:chOff x="-7603237" y="-16386"/>
            <a:chExt cx="8692331" cy="6858000"/>
          </a:xfrm>
        </p:grpSpPr>
        <p:sp>
          <p:nvSpPr>
            <p:cNvPr id="719" name="Google Shape;719;p26"/>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0" name="Google Shape;720;p26"/>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1" name="Google Shape;721;p26"/>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722" name="Google Shape;722;p26"/>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3" name="Google Shape;723;p26"/>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4" name="Google Shape;724;p26"/>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a:extLst>
                  <a:ext uri="{FF2B5EF4-FFF2-40B4-BE49-F238E27FC236}">
                    <a16:creationId xmlns:a16="http://schemas.microsoft.com/office/drawing/2014/main" id="{1FAE4611-FB6A-D17F-E3CF-7242BCC1B7F2}"/>
                  </a:ext>
                </a:extLst>
              </p:cNvPr>
              <p:cNvGraphicFramePr>
                <a:graphicFrameLocks noGrp="1"/>
              </p:cNvGraphicFramePr>
              <p:nvPr>
                <p:extLst>
                  <p:ext uri="{D42A27DB-BD31-4B8C-83A1-F6EECF244321}">
                    <p14:modId xmlns:p14="http://schemas.microsoft.com/office/powerpoint/2010/main" val="3369291426"/>
                  </p:ext>
                </p:extLst>
              </p:nvPr>
            </p:nvGraphicFramePr>
            <p:xfrm>
              <a:off x="721012" y="1170880"/>
              <a:ext cx="7887438" cy="51319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2" name="Add-in" descr="Add-in content for Microsoft Power BI.">
                <a:extLst>
                  <a:ext uri="{FF2B5EF4-FFF2-40B4-BE49-F238E27FC236}">
                    <a16:creationId xmlns:a16="http://schemas.microsoft.com/office/drawing/2014/main" id="{1FAE4611-FB6A-D17F-E3CF-7242BCC1B7F2}"/>
                  </a:ext>
                </a:extLst>
              </p:cNvPr>
              <p:cNvPicPr>
                <a:picLocks noGrp="1" noRot="1" noChangeAspect="1" noMove="1" noResize="1" noEditPoints="1" noAdjustHandles="1" noChangeArrowheads="1" noChangeShapeType="1"/>
              </p:cNvPicPr>
              <p:nvPr/>
            </p:nvPicPr>
            <p:blipFill>
              <a:blip r:embed="rId5"/>
              <a:stretch>
                <a:fillRect/>
              </a:stretch>
            </p:blipFill>
            <p:spPr>
              <a:xfrm>
                <a:off x="721012" y="1170880"/>
                <a:ext cx="7887438" cy="513195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pSp>
        <p:nvGrpSpPr>
          <p:cNvPr id="731" name="Google Shape;731;p27"/>
          <p:cNvGrpSpPr/>
          <p:nvPr/>
        </p:nvGrpSpPr>
        <p:grpSpPr>
          <a:xfrm>
            <a:off x="675964" y="-2"/>
            <a:ext cx="11447503" cy="6858000"/>
            <a:chOff x="213096" y="0"/>
            <a:chExt cx="11447503" cy="6858000"/>
          </a:xfrm>
        </p:grpSpPr>
        <p:sp>
          <p:nvSpPr>
            <p:cNvPr id="732" name="Google Shape;732;p27"/>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3" name="Google Shape;733;p27"/>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4" name="Google Shape;734;p27"/>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735" name="Google Shape;735;p27"/>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736" name="Google Shape;736;p27"/>
          <p:cNvGrpSpPr/>
          <p:nvPr/>
        </p:nvGrpSpPr>
        <p:grpSpPr>
          <a:xfrm>
            <a:off x="1633309" y="0"/>
            <a:ext cx="9961092" cy="6858000"/>
            <a:chOff x="491575" y="0"/>
            <a:chExt cx="9961092" cy="6858000"/>
          </a:xfrm>
        </p:grpSpPr>
        <p:sp>
          <p:nvSpPr>
            <p:cNvPr id="737" name="Google Shape;737;p27"/>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8" name="Google Shape;738;p27"/>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9" name="Google Shape;739;p27"/>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740" name="Google Shape;740;p27"/>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741" name="Google Shape;741;p27"/>
          <p:cNvGrpSpPr/>
          <p:nvPr/>
        </p:nvGrpSpPr>
        <p:grpSpPr>
          <a:xfrm>
            <a:off x="1498238" y="0"/>
            <a:ext cx="9574094" cy="6858000"/>
            <a:chOff x="491575" y="0"/>
            <a:chExt cx="9574094" cy="6858000"/>
          </a:xfrm>
        </p:grpSpPr>
        <p:sp>
          <p:nvSpPr>
            <p:cNvPr id="742" name="Google Shape;742;p27"/>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3" name="Google Shape;743;p27"/>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4" name="Google Shape;744;p27"/>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45" name="Google Shape;745;p27"/>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46" name="Google Shape;746;p27"/>
          <p:cNvGrpSpPr/>
          <p:nvPr/>
        </p:nvGrpSpPr>
        <p:grpSpPr>
          <a:xfrm>
            <a:off x="-1331188" y="-1"/>
            <a:ext cx="11860720" cy="6858000"/>
            <a:chOff x="-2449883" y="-1"/>
            <a:chExt cx="11860720" cy="6858000"/>
          </a:xfrm>
        </p:grpSpPr>
        <p:sp>
          <p:nvSpPr>
            <p:cNvPr id="747" name="Google Shape;747;p27"/>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8" name="Google Shape;748;p27"/>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9" name="Google Shape;749;p27"/>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50" name="Google Shape;750;p27"/>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51" name="Google Shape;751;p27"/>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2" name="Google Shape;752;p27"/>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3" name="Google Shape;753;p27"/>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54" name="Google Shape;754;p27"/>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5" name="Google Shape;755;p27"/>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756" name="Google Shape;756;p27"/>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7" name="Google Shape;757;p27"/>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758" name="Google Shape;758;p27"/>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760" name="Google Shape;760;p27"/>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1" name="Google Shape;761;p27"/>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2" name="Google Shape;762;p27"/>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nvGrpSpPr>
          <p:cNvPr id="763" name="Google Shape;763;p27"/>
          <p:cNvGrpSpPr/>
          <p:nvPr/>
        </p:nvGrpSpPr>
        <p:grpSpPr>
          <a:xfrm>
            <a:off x="492793" y="-16386"/>
            <a:ext cx="8864001" cy="6858000"/>
            <a:chOff x="-7603237" y="-16386"/>
            <a:chExt cx="8692331" cy="6858000"/>
          </a:xfrm>
        </p:grpSpPr>
        <p:sp>
          <p:nvSpPr>
            <p:cNvPr id="764" name="Google Shape;764;p27"/>
            <p:cNvSpPr/>
            <p:nvPr/>
          </p:nvSpPr>
          <p:spPr>
            <a:xfrm>
              <a:off x="-7603237" y="-16386"/>
              <a:ext cx="869233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5" name="Google Shape;765;p27"/>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6" name="Google Shape;766;p27"/>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767" name="Google Shape;767;p27"/>
          <p:cNvGrpSpPr/>
          <p:nvPr/>
        </p:nvGrpSpPr>
        <p:grpSpPr>
          <a:xfrm>
            <a:off x="-9041385" y="0"/>
            <a:ext cx="9574094" cy="6858000"/>
            <a:chOff x="-8159623" y="0"/>
            <a:chExt cx="8692331" cy="6858000"/>
          </a:xfrm>
        </p:grpSpPr>
        <p:sp>
          <p:nvSpPr>
            <p:cNvPr id="768" name="Google Shape;768;p27"/>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9" name="Google Shape;769;p27"/>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0" name="Google Shape;770;p27"/>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F0EEF0"/>
                  </a:solidFill>
                  <a:latin typeface="Twentieth Century"/>
                  <a:ea typeface="Twentieth Century"/>
                  <a:cs typeface="Twentieth Century"/>
                  <a:sym typeface="Twentieth Century"/>
                </a:rPr>
                <a:t>ARR</a:t>
              </a:r>
              <a:endParaRPr sz="3600" b="1" i="0" u="none" strike="noStrike" cap="none" dirty="0">
                <a:solidFill>
                  <a:srgbClr val="F0EEF0"/>
                </a:solidFill>
                <a:latin typeface="Twentieth Century"/>
                <a:ea typeface="Twentieth Century"/>
                <a:cs typeface="Twentieth Century"/>
                <a:sym typeface="Twentieth Centur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1.875E-6 0 L 0.68008 0 " pathEditMode="relative" rAng="0" ptsTypes="AA">
                                      <p:cBhvr>
                                        <p:cTn id="6" dur="1000" fill="hold"/>
                                        <p:tgtEl>
                                          <p:spTgt spid="767"/>
                                        </p:tgtEl>
                                        <p:attrNameLst>
                                          <p:attrName>ppt_x</p:attrName>
                                          <p:attrName>ppt_y</p:attrName>
                                        </p:attrNameLst>
                                      </p:cBhvr>
                                      <p:rCtr x="3401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grpSp>
        <p:nvGrpSpPr>
          <p:cNvPr id="776" name="Google Shape;776;p28"/>
          <p:cNvGrpSpPr/>
          <p:nvPr/>
        </p:nvGrpSpPr>
        <p:grpSpPr>
          <a:xfrm>
            <a:off x="675964" y="-2"/>
            <a:ext cx="11447503" cy="6858000"/>
            <a:chOff x="213096" y="0"/>
            <a:chExt cx="11447503" cy="6858000"/>
          </a:xfrm>
        </p:grpSpPr>
        <p:sp>
          <p:nvSpPr>
            <p:cNvPr id="777" name="Google Shape;777;p28"/>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8" name="Google Shape;778;p28"/>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9" name="Google Shape;779;p28"/>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780" name="Google Shape;780;p28"/>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781" name="Google Shape;781;p28"/>
          <p:cNvGrpSpPr/>
          <p:nvPr/>
        </p:nvGrpSpPr>
        <p:grpSpPr>
          <a:xfrm>
            <a:off x="1633309" y="0"/>
            <a:ext cx="9961092" cy="6858000"/>
            <a:chOff x="491575" y="0"/>
            <a:chExt cx="9961092" cy="6858000"/>
          </a:xfrm>
        </p:grpSpPr>
        <p:sp>
          <p:nvSpPr>
            <p:cNvPr id="782" name="Google Shape;782;p28"/>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3" name="Google Shape;783;p28"/>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4" name="Google Shape;784;p28"/>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785" name="Google Shape;785;p28"/>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786" name="Google Shape;786;p28"/>
          <p:cNvGrpSpPr/>
          <p:nvPr/>
        </p:nvGrpSpPr>
        <p:grpSpPr>
          <a:xfrm>
            <a:off x="1498238" y="0"/>
            <a:ext cx="9574094" cy="6858000"/>
            <a:chOff x="491575" y="0"/>
            <a:chExt cx="9574094" cy="6858000"/>
          </a:xfrm>
        </p:grpSpPr>
        <p:sp>
          <p:nvSpPr>
            <p:cNvPr id="787" name="Google Shape;787;p28"/>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8" name="Google Shape;788;p28"/>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9" name="Google Shape;789;p28"/>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90" name="Google Shape;790;p28"/>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91" name="Google Shape;791;p28"/>
          <p:cNvGrpSpPr/>
          <p:nvPr/>
        </p:nvGrpSpPr>
        <p:grpSpPr>
          <a:xfrm>
            <a:off x="-1331188" y="-1"/>
            <a:ext cx="11860720" cy="6858000"/>
            <a:chOff x="-2449883" y="-1"/>
            <a:chExt cx="11860720" cy="6858000"/>
          </a:xfrm>
        </p:grpSpPr>
        <p:sp>
          <p:nvSpPr>
            <p:cNvPr id="792" name="Google Shape;792;p28"/>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3" name="Google Shape;793;p28"/>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4" name="Google Shape;794;p28"/>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95" name="Google Shape;795;p28"/>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96" name="Google Shape;796;p28"/>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7" name="Google Shape;797;p28"/>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8" name="Google Shape;798;p28"/>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99" name="Google Shape;799;p28"/>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0" name="Google Shape;800;p28"/>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801" name="Google Shape;801;p28"/>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2" name="Google Shape;802;p28"/>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803" name="Google Shape;803;p28"/>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805" name="Google Shape;805;p28"/>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6" name="Google Shape;806;p28"/>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7" name="Google Shape;807;p28"/>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809" name="Google Shape;809;p28"/>
          <p:cNvSpPr/>
          <p:nvPr/>
        </p:nvSpPr>
        <p:spPr>
          <a:xfrm>
            <a:off x="492793" y="-16386"/>
            <a:ext cx="886400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0" name="Google Shape;810;p28"/>
          <p:cNvSpPr/>
          <p:nvPr/>
        </p:nvSpPr>
        <p:spPr>
          <a:xfrm>
            <a:off x="8165319" y="2337987"/>
            <a:ext cx="1191475"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1" name="Google Shape;811;p28"/>
          <p:cNvSpPr txBox="1"/>
          <p:nvPr/>
        </p:nvSpPr>
        <p:spPr>
          <a:xfrm rot="16200000">
            <a:off x="8021885" y="3194221"/>
            <a:ext cx="1992086" cy="596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812" name="Google Shape;812;p28"/>
          <p:cNvGrpSpPr/>
          <p:nvPr/>
        </p:nvGrpSpPr>
        <p:grpSpPr>
          <a:xfrm>
            <a:off x="-735558" y="0"/>
            <a:ext cx="9574094" cy="6858000"/>
            <a:chOff x="-618762" y="0"/>
            <a:chExt cx="8692331" cy="6858000"/>
          </a:xfrm>
        </p:grpSpPr>
        <p:sp>
          <p:nvSpPr>
            <p:cNvPr id="813" name="Google Shape;813;p28"/>
            <p:cNvSpPr/>
            <p:nvPr/>
          </p:nvSpPr>
          <p:spPr>
            <a:xfrm>
              <a:off x="-618762"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4" name="Google Shape;814;p28"/>
            <p:cNvSpPr/>
            <p:nvPr/>
          </p:nvSpPr>
          <p:spPr>
            <a:xfrm>
              <a:off x="6905169"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5" name="Google Shape;815;p28"/>
            <p:cNvSpPr txBox="1"/>
            <p:nvPr/>
          </p:nvSpPr>
          <p:spPr>
            <a:xfrm rot="-5400000">
              <a:off x="6745202"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gr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Add-in" descr="Add-in content for Microsoft Power BI.">
                <a:extLst>
                  <a:ext uri="{FF2B5EF4-FFF2-40B4-BE49-F238E27FC236}">
                    <a16:creationId xmlns:a16="http://schemas.microsoft.com/office/drawing/2014/main" id="{D3518DE2-B51B-CED7-941D-42F47165D003}"/>
                  </a:ext>
                </a:extLst>
              </p:cNvPr>
              <p:cNvGraphicFramePr>
                <a:graphicFrameLocks noGrp="1"/>
              </p:cNvGraphicFramePr>
              <p:nvPr>
                <p:extLst>
                  <p:ext uri="{D42A27DB-BD31-4B8C-83A1-F6EECF244321}">
                    <p14:modId xmlns:p14="http://schemas.microsoft.com/office/powerpoint/2010/main" val="321527818"/>
                  </p:ext>
                </p:extLst>
              </p:nvPr>
            </p:nvGraphicFramePr>
            <p:xfrm>
              <a:off x="721012" y="1170880"/>
              <a:ext cx="7370382" cy="448894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2" name="Add-in" descr="Add-in content for Microsoft Power BI.">
                <a:extLst>
                  <a:ext uri="{FF2B5EF4-FFF2-40B4-BE49-F238E27FC236}">
                    <a16:creationId xmlns:a16="http://schemas.microsoft.com/office/drawing/2014/main" id="{D3518DE2-B51B-CED7-941D-42F47165D003}"/>
                  </a:ext>
                </a:extLst>
              </p:cNvPr>
              <p:cNvPicPr>
                <a:picLocks noGrp="1" noRot="1" noChangeAspect="1" noMove="1" noResize="1" noEditPoints="1" noAdjustHandles="1" noChangeArrowheads="1" noChangeShapeType="1"/>
              </p:cNvPicPr>
              <p:nvPr/>
            </p:nvPicPr>
            <p:blipFill>
              <a:blip r:embed="rId5"/>
              <a:stretch>
                <a:fillRect/>
              </a:stretch>
            </p:blipFill>
            <p:spPr>
              <a:xfrm>
                <a:off x="721012" y="1170880"/>
                <a:ext cx="7370382" cy="4488942"/>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20"/>
        <p:cNvGrpSpPr/>
        <p:nvPr/>
      </p:nvGrpSpPr>
      <p:grpSpPr>
        <a:xfrm>
          <a:off x="0" y="0"/>
          <a:ext cx="0" cy="0"/>
          <a:chOff x="0" y="0"/>
          <a:chExt cx="0" cy="0"/>
        </a:xfrm>
      </p:grpSpPr>
      <p:pic>
        <p:nvPicPr>
          <p:cNvPr id="2" name="Google Shape;88;p1">
            <a:extLst>
              <a:ext uri="{FF2B5EF4-FFF2-40B4-BE49-F238E27FC236}">
                <a16:creationId xmlns:a16="http://schemas.microsoft.com/office/drawing/2014/main" id="{4DA1974C-8536-3D67-783A-CD0572836A77}"/>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21" name="Google Shape;821;p29"/>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a:solidFill>
                  <a:srgbClr val="7030A0"/>
                </a:solidFill>
                <a:latin typeface="Arial"/>
                <a:ea typeface="Arial"/>
                <a:cs typeface="Arial"/>
                <a:sym typeface="Arial"/>
              </a:rPr>
              <a:t>Key Insights from the MTA for year 2020</a:t>
            </a:r>
            <a:endParaRPr/>
          </a:p>
        </p:txBody>
      </p:sp>
      <p:sp>
        <p:nvSpPr>
          <p:cNvPr id="822" name="Google Shape;822;p29">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3" name="Google Shape;823;p29"/>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2020, MTA experienced a decline in ridership across all six subsidiaries, as well as in the ARR service. The least affected company was MTA B&amp;T, which is understandable due to the COVID-19 pandemic. People relied more on private transportation to reduce the spread of the virus, avoiding public transit options such as buses and subways.</a:t>
            </a:r>
            <a:endParaRPr sz="1800" b="1" i="0" u="none" strike="noStrike" cap="none">
              <a:solidFill>
                <a:schemeClr val="dk1"/>
              </a:solidFill>
              <a:latin typeface="Calibri"/>
              <a:ea typeface="Calibri"/>
              <a:cs typeface="Calibri"/>
              <a:sym typeface="Calibri"/>
            </a:endParaRPr>
          </a:p>
        </p:txBody>
      </p:sp>
      <p:pic>
        <p:nvPicPr>
          <p:cNvPr id="824" name="Google Shape;824;p29"/>
          <p:cNvPicPr preferRelativeResize="0"/>
          <p:nvPr/>
        </p:nvPicPr>
        <p:blipFill rotWithShape="1">
          <a:blip r:embed="rId5">
            <a:alphaModFix/>
          </a:blip>
          <a:srcRect/>
          <a:stretch/>
        </p:blipFill>
        <p:spPr>
          <a:xfrm>
            <a:off x="250372" y="5714999"/>
            <a:ext cx="1215571" cy="1088193"/>
          </a:xfrm>
          <a:prstGeom prst="rect">
            <a:avLst/>
          </a:prstGeom>
          <a:noFill/>
          <a:ln>
            <a:noFill/>
          </a:ln>
        </p:spPr>
      </p:pic>
      <p:pic>
        <p:nvPicPr>
          <p:cNvPr id="825" name="Google Shape;825;p29"/>
          <p:cNvPicPr preferRelativeResize="0"/>
          <p:nvPr/>
        </p:nvPicPr>
        <p:blipFill rotWithShape="1">
          <a:blip r:embed="rId6">
            <a:alphaModFix/>
          </a:blip>
          <a:srcRect/>
          <a:stretch/>
        </p:blipFill>
        <p:spPr>
          <a:xfrm>
            <a:off x="2150533" y="3849058"/>
            <a:ext cx="8394535" cy="1992942"/>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500"/>
                                        <p:tgtEl>
                                          <p:spTgt spid="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11"/>
        <p:cNvGrpSpPr/>
        <p:nvPr/>
      </p:nvGrpSpPr>
      <p:grpSpPr>
        <a:xfrm>
          <a:off x="0" y="0"/>
          <a:ext cx="0" cy="0"/>
          <a:chOff x="0" y="0"/>
          <a:chExt cx="0" cy="0"/>
        </a:xfrm>
      </p:grpSpPr>
      <p:pic>
        <p:nvPicPr>
          <p:cNvPr id="3" name="Google Shape;88;p1">
            <a:extLst>
              <a:ext uri="{FF2B5EF4-FFF2-40B4-BE49-F238E27FC236}">
                <a16:creationId xmlns:a16="http://schemas.microsoft.com/office/drawing/2014/main" id="{BBA0AD96-E21C-BE5A-0AFE-5E18442B4706}"/>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12" name="Google Shape;112;p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none" strike="noStrike" cap="none" dirty="0">
                <a:solidFill>
                  <a:srgbClr val="7030A0"/>
                </a:solidFill>
                <a:latin typeface="Calibri"/>
                <a:ea typeface="Calibri"/>
                <a:cs typeface="Calibri"/>
                <a:sym typeface="Calibri"/>
              </a:rPr>
              <a:t>Team</a:t>
            </a:r>
            <a:endParaRPr sz="2400" b="0" i="0" u="none" strike="noStrike" cap="none" dirty="0">
              <a:solidFill>
                <a:srgbClr val="7030A0"/>
              </a:solidFill>
              <a:latin typeface="Calibri"/>
              <a:ea typeface="Calibri"/>
              <a:cs typeface="Calibri"/>
              <a:sym typeface="Calibri"/>
            </a:endParaRPr>
          </a:p>
        </p:txBody>
      </p:sp>
      <p:sp>
        <p:nvSpPr>
          <p:cNvPr id="113" name="Google Shape;113;p3">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3"/>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15" name="Google Shape;115;p3"/>
          <p:cNvPicPr preferRelativeResize="0"/>
          <p:nvPr/>
        </p:nvPicPr>
        <p:blipFill rotWithShape="1">
          <a:blip r:embed="rId5">
            <a:alphaModFix/>
          </a:blip>
          <a:srcRect/>
          <a:stretch/>
        </p:blipFill>
        <p:spPr>
          <a:xfrm>
            <a:off x="250372" y="5714999"/>
            <a:ext cx="1215571" cy="1088193"/>
          </a:xfrm>
          <a:prstGeom prst="rect">
            <a:avLst/>
          </a:prstGeom>
          <a:noFill/>
          <a:ln>
            <a:noFill/>
          </a:ln>
        </p:spPr>
      </p:pic>
      <p:pic>
        <p:nvPicPr>
          <p:cNvPr id="116" name="Google Shape;116;p3"/>
          <p:cNvPicPr preferRelativeResize="0"/>
          <p:nvPr/>
        </p:nvPicPr>
        <p:blipFill rotWithShape="1">
          <a:blip r:embed="rId6">
            <a:alphaModFix/>
          </a:blip>
          <a:srcRect b="20151"/>
          <a:stretch/>
        </p:blipFill>
        <p:spPr>
          <a:xfrm>
            <a:off x="3400684" y="4181871"/>
            <a:ext cx="5476752" cy="1936868"/>
          </a:xfrm>
          <a:prstGeom prst="rect">
            <a:avLst/>
          </a:prstGeom>
          <a:noFill/>
          <a:ln>
            <a:noFill/>
          </a:ln>
        </p:spPr>
      </p:pic>
      <p:pic>
        <p:nvPicPr>
          <p:cNvPr id="117" name="Google Shape;117;p3" descr="TEAM Member"/>
          <p:cNvPicPr preferRelativeResize="0"/>
          <p:nvPr/>
        </p:nvPicPr>
        <p:blipFill rotWithShape="1">
          <a:blip r:embed="rId7">
            <a:alphaModFix/>
          </a:blip>
          <a:srcRect/>
          <a:stretch/>
        </p:blipFill>
        <p:spPr>
          <a:xfrm>
            <a:off x="2106153" y="1091315"/>
            <a:ext cx="2376609" cy="1188305"/>
          </a:xfrm>
          <a:prstGeom prst="rect">
            <a:avLst/>
          </a:prstGeom>
          <a:noFill/>
          <a:ln>
            <a:noFill/>
          </a:ln>
        </p:spPr>
      </p:pic>
      <p:sp>
        <p:nvSpPr>
          <p:cNvPr id="118" name="Google Shape;118;p3"/>
          <p:cNvSpPr/>
          <p:nvPr/>
        </p:nvSpPr>
        <p:spPr>
          <a:xfrm>
            <a:off x="6429449" y="1997612"/>
            <a:ext cx="2986147" cy="203619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4- Hazem.</a:t>
            </a: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5- Esraa ElMalawy.</a:t>
            </a: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6- Abanob Samir.</a:t>
            </a:r>
            <a:endParaRPr sz="2400" b="1" i="0" u="none" strike="noStrike" cap="none">
              <a:solidFill>
                <a:schemeClr val="dk1"/>
              </a:solidFill>
              <a:latin typeface="Calibri"/>
              <a:ea typeface="Calibri"/>
              <a:cs typeface="Calibri"/>
              <a:sym typeface="Calibri"/>
            </a:endParaRPr>
          </a:p>
        </p:txBody>
      </p:sp>
      <p:sp>
        <p:nvSpPr>
          <p:cNvPr id="119" name="Google Shape;119;p3"/>
          <p:cNvSpPr/>
          <p:nvPr/>
        </p:nvSpPr>
        <p:spPr>
          <a:xfrm>
            <a:off x="3033634" y="2025748"/>
            <a:ext cx="2916844" cy="1964866"/>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1- Mohamed Fathy.</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2- Mostafa Gamal.</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3- Zenib Ibrahim.</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29"/>
        <p:cNvGrpSpPr/>
        <p:nvPr/>
      </p:nvGrpSpPr>
      <p:grpSpPr>
        <a:xfrm>
          <a:off x="0" y="0"/>
          <a:ext cx="0" cy="0"/>
          <a:chOff x="0" y="0"/>
          <a:chExt cx="0" cy="0"/>
        </a:xfrm>
      </p:grpSpPr>
      <p:pic>
        <p:nvPicPr>
          <p:cNvPr id="2" name="Google Shape;88;p1">
            <a:extLst>
              <a:ext uri="{FF2B5EF4-FFF2-40B4-BE49-F238E27FC236}">
                <a16:creationId xmlns:a16="http://schemas.microsoft.com/office/drawing/2014/main" id="{E4E0E85E-7D48-3F5A-D124-B22CBF5C5A79}"/>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30" name="Google Shape;830;p30"/>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2021</a:t>
            </a:r>
            <a:endParaRPr sz="2400" b="1">
              <a:solidFill>
                <a:srgbClr val="7030A0"/>
              </a:solidFill>
              <a:latin typeface="Arial"/>
              <a:ea typeface="Arial"/>
              <a:cs typeface="Arial"/>
              <a:sym typeface="Arial"/>
            </a:endParaRPr>
          </a:p>
        </p:txBody>
      </p:sp>
      <p:sp>
        <p:nvSpPr>
          <p:cNvPr id="831" name="Google Shape;831;p30">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2" name="Google Shape;832;p30"/>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2021, all services showed a clear gradual improvement with the beginning of the decline in the spread of the COVID-19 virus.</a:t>
            </a:r>
            <a:endParaRPr sz="1800" b="1" i="0" u="none" strike="noStrike" cap="none">
              <a:solidFill>
                <a:schemeClr val="dk1"/>
              </a:solidFill>
              <a:latin typeface="Calibri"/>
              <a:ea typeface="Calibri"/>
              <a:cs typeface="Calibri"/>
              <a:sym typeface="Calibri"/>
            </a:endParaRPr>
          </a:p>
        </p:txBody>
      </p:sp>
      <p:pic>
        <p:nvPicPr>
          <p:cNvPr id="833" name="Google Shape;833;p30"/>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34" name="Google Shape;834;p30"/>
          <p:cNvGrpSpPr/>
          <p:nvPr/>
        </p:nvGrpSpPr>
        <p:grpSpPr>
          <a:xfrm>
            <a:off x="2047724" y="2563586"/>
            <a:ext cx="8586808" cy="2901834"/>
            <a:chOff x="2047724" y="2563586"/>
            <a:chExt cx="8586808" cy="2901834"/>
          </a:xfrm>
        </p:grpSpPr>
        <p:pic>
          <p:nvPicPr>
            <p:cNvPr id="835" name="Google Shape;835;p30"/>
            <p:cNvPicPr preferRelativeResize="0"/>
            <p:nvPr/>
          </p:nvPicPr>
          <p:blipFill rotWithShape="1">
            <a:blip r:embed="rId6">
              <a:alphaModFix/>
            </a:blip>
            <a:srcRect/>
            <a:stretch/>
          </p:blipFill>
          <p:spPr>
            <a:xfrm>
              <a:off x="6483446" y="2563586"/>
              <a:ext cx="4151086" cy="2901834"/>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36" name="Google Shape;836;p30"/>
            <p:cNvPicPr preferRelativeResize="0"/>
            <p:nvPr/>
          </p:nvPicPr>
          <p:blipFill rotWithShape="1">
            <a:blip r:embed="rId7">
              <a:alphaModFix/>
            </a:blip>
            <a:srcRect/>
            <a:stretch/>
          </p:blipFill>
          <p:spPr>
            <a:xfrm>
              <a:off x="2047724" y="2563586"/>
              <a:ext cx="4332913" cy="2901834"/>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4"/>
                                        </p:tgtEl>
                                        <p:attrNameLst>
                                          <p:attrName>style.visibility</p:attrName>
                                        </p:attrNameLst>
                                      </p:cBhvr>
                                      <p:to>
                                        <p:strVal val="visible"/>
                                      </p:to>
                                    </p:set>
                                    <p:animEffect transition="in" filter="fade">
                                      <p:cBhvr>
                                        <p:cTn id="7" dur="500"/>
                                        <p:tgtEl>
                                          <p:spTgt spid="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40"/>
        <p:cNvGrpSpPr/>
        <p:nvPr/>
      </p:nvGrpSpPr>
      <p:grpSpPr>
        <a:xfrm>
          <a:off x="0" y="0"/>
          <a:ext cx="0" cy="0"/>
          <a:chOff x="0" y="0"/>
          <a:chExt cx="0" cy="0"/>
        </a:xfrm>
      </p:grpSpPr>
      <p:pic>
        <p:nvPicPr>
          <p:cNvPr id="2" name="Google Shape;88;p1">
            <a:extLst>
              <a:ext uri="{FF2B5EF4-FFF2-40B4-BE49-F238E27FC236}">
                <a16:creationId xmlns:a16="http://schemas.microsoft.com/office/drawing/2014/main" id="{1C334139-60B6-8631-0799-9CA9771F24C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41" name="Google Shape;841;p31"/>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2022</a:t>
            </a:r>
            <a:endParaRPr sz="2400" b="1">
              <a:solidFill>
                <a:srgbClr val="7030A0"/>
              </a:solidFill>
              <a:latin typeface="Arial"/>
              <a:ea typeface="Arial"/>
              <a:cs typeface="Arial"/>
              <a:sym typeface="Arial"/>
            </a:endParaRPr>
          </a:p>
        </p:txBody>
      </p:sp>
      <p:sp>
        <p:nvSpPr>
          <p:cNvPr id="842" name="Google Shape;842;p31">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3" name="Google Shape;843;p31"/>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2022, all services showed a clear gradual improvement from 2021 with the beginning of the decline in the spread of the COVID-19 virus.  </a:t>
            </a:r>
            <a:endParaRPr sz="1800" b="1" i="0" u="none" strike="noStrike" cap="none">
              <a:solidFill>
                <a:schemeClr val="dk1"/>
              </a:solidFill>
              <a:latin typeface="Calibri"/>
              <a:ea typeface="Calibri"/>
              <a:cs typeface="Calibri"/>
              <a:sym typeface="Calibri"/>
            </a:endParaRPr>
          </a:p>
        </p:txBody>
      </p:sp>
      <p:pic>
        <p:nvPicPr>
          <p:cNvPr id="844" name="Google Shape;844;p31"/>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45" name="Google Shape;845;p31"/>
          <p:cNvGrpSpPr/>
          <p:nvPr/>
        </p:nvGrpSpPr>
        <p:grpSpPr>
          <a:xfrm>
            <a:off x="2156374" y="2753732"/>
            <a:ext cx="8435098" cy="2901835"/>
            <a:chOff x="2156374" y="2753732"/>
            <a:chExt cx="8435098" cy="2901835"/>
          </a:xfrm>
        </p:grpSpPr>
        <p:pic>
          <p:nvPicPr>
            <p:cNvPr id="846" name="Google Shape;846;p31"/>
            <p:cNvPicPr preferRelativeResize="0"/>
            <p:nvPr/>
          </p:nvPicPr>
          <p:blipFill rotWithShape="1">
            <a:blip r:embed="rId6">
              <a:alphaModFix/>
            </a:blip>
            <a:srcRect/>
            <a:stretch/>
          </p:blipFill>
          <p:spPr>
            <a:xfrm>
              <a:off x="2156374" y="2753732"/>
              <a:ext cx="4151086" cy="2901834"/>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47" name="Google Shape;847;p31"/>
            <p:cNvPicPr preferRelativeResize="0"/>
            <p:nvPr/>
          </p:nvPicPr>
          <p:blipFill rotWithShape="1">
            <a:blip r:embed="rId7">
              <a:alphaModFix/>
            </a:blip>
            <a:srcRect l="1891" t="7515"/>
            <a:stretch/>
          </p:blipFill>
          <p:spPr>
            <a:xfrm>
              <a:off x="6518920" y="2753732"/>
              <a:ext cx="4072552" cy="2901835"/>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fade">
                                      <p:cBhvr>
                                        <p:cTn id="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51"/>
        <p:cNvGrpSpPr/>
        <p:nvPr/>
      </p:nvGrpSpPr>
      <p:grpSpPr>
        <a:xfrm>
          <a:off x="0" y="0"/>
          <a:ext cx="0" cy="0"/>
          <a:chOff x="0" y="0"/>
          <a:chExt cx="0" cy="0"/>
        </a:xfrm>
      </p:grpSpPr>
      <p:pic>
        <p:nvPicPr>
          <p:cNvPr id="2" name="Google Shape;88;p1">
            <a:extLst>
              <a:ext uri="{FF2B5EF4-FFF2-40B4-BE49-F238E27FC236}">
                <a16:creationId xmlns:a16="http://schemas.microsoft.com/office/drawing/2014/main" id="{14E434E4-5586-5E90-C811-43B63DC49395}"/>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52" name="Google Shape;852;p32"/>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2023</a:t>
            </a:r>
            <a:endParaRPr sz="2400" b="1">
              <a:solidFill>
                <a:srgbClr val="7030A0"/>
              </a:solidFill>
              <a:latin typeface="Arial"/>
              <a:ea typeface="Arial"/>
              <a:cs typeface="Arial"/>
              <a:sym typeface="Arial"/>
            </a:endParaRPr>
          </a:p>
        </p:txBody>
      </p:sp>
      <p:sp>
        <p:nvSpPr>
          <p:cNvPr id="853" name="Google Shape;853;p32">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4" name="Google Shape;854;p32"/>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2023, all services showed a clear gradual improvement with the beginning of the decline in the spread of the COVID-19 virus. And ARR &amp; B&amp;T are achieving positive improvement after three years of loss.</a:t>
            </a:r>
            <a:endParaRPr sz="1800" b="1" i="0" u="none" strike="noStrike" cap="none">
              <a:solidFill>
                <a:schemeClr val="dk1"/>
              </a:solidFill>
              <a:latin typeface="Calibri"/>
              <a:ea typeface="Calibri"/>
              <a:cs typeface="Calibri"/>
              <a:sym typeface="Calibri"/>
            </a:endParaRPr>
          </a:p>
        </p:txBody>
      </p:sp>
      <p:pic>
        <p:nvPicPr>
          <p:cNvPr id="855" name="Google Shape;855;p32"/>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56" name="Google Shape;856;p32"/>
          <p:cNvGrpSpPr/>
          <p:nvPr/>
        </p:nvGrpSpPr>
        <p:grpSpPr>
          <a:xfrm>
            <a:off x="2367834" y="2813164"/>
            <a:ext cx="8145105" cy="2901835"/>
            <a:chOff x="2367834" y="2813164"/>
            <a:chExt cx="8145105" cy="2901835"/>
          </a:xfrm>
        </p:grpSpPr>
        <p:pic>
          <p:nvPicPr>
            <p:cNvPr id="857" name="Google Shape;857;p32"/>
            <p:cNvPicPr preferRelativeResize="0"/>
            <p:nvPr/>
          </p:nvPicPr>
          <p:blipFill rotWithShape="1">
            <a:blip r:embed="rId6">
              <a:alphaModFix/>
            </a:blip>
            <a:srcRect l="1891" t="7515"/>
            <a:stretch/>
          </p:blipFill>
          <p:spPr>
            <a:xfrm>
              <a:off x="2367834" y="2813164"/>
              <a:ext cx="4072552" cy="2901835"/>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58" name="Google Shape;858;p32"/>
            <p:cNvPicPr preferRelativeResize="0"/>
            <p:nvPr/>
          </p:nvPicPr>
          <p:blipFill rotWithShape="1">
            <a:blip r:embed="rId7">
              <a:alphaModFix/>
            </a:blip>
            <a:srcRect/>
            <a:stretch/>
          </p:blipFill>
          <p:spPr>
            <a:xfrm>
              <a:off x="6580414" y="2813164"/>
              <a:ext cx="3932525" cy="2901835"/>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6"/>
                                        </p:tgtEl>
                                        <p:attrNameLst>
                                          <p:attrName>style.visibility</p:attrName>
                                        </p:attrNameLst>
                                      </p:cBhvr>
                                      <p:to>
                                        <p:strVal val="visible"/>
                                      </p:to>
                                    </p:set>
                                    <p:animEffect transition="in" filter="fade">
                                      <p:cBhvr>
                                        <p:cTn id="7" dur="500"/>
                                        <p:tgtEl>
                                          <p:spTgt spid="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62"/>
        <p:cNvGrpSpPr/>
        <p:nvPr/>
      </p:nvGrpSpPr>
      <p:grpSpPr>
        <a:xfrm>
          <a:off x="0" y="0"/>
          <a:ext cx="0" cy="0"/>
          <a:chOff x="0" y="0"/>
          <a:chExt cx="0" cy="0"/>
        </a:xfrm>
      </p:grpSpPr>
      <p:pic>
        <p:nvPicPr>
          <p:cNvPr id="2" name="Google Shape;88;p1">
            <a:extLst>
              <a:ext uri="{FF2B5EF4-FFF2-40B4-BE49-F238E27FC236}">
                <a16:creationId xmlns:a16="http://schemas.microsoft.com/office/drawing/2014/main" id="{C6A728A0-DA3F-EEA3-1F17-04C3254F43A4}"/>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2024</a:t>
            </a:r>
            <a:endParaRPr sz="2400" b="1">
              <a:solidFill>
                <a:srgbClr val="7030A0"/>
              </a:solidFill>
              <a:latin typeface="Arial"/>
              <a:ea typeface="Arial"/>
              <a:cs typeface="Arial"/>
              <a:sym typeface="Arial"/>
            </a:endParaRPr>
          </a:p>
        </p:txBody>
      </p:sp>
      <p:sp>
        <p:nvSpPr>
          <p:cNvPr id="864" name="Google Shape;864;p33">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2024, all services showed a slight positive improvement. But Buses &amp; B&amp;T slightly decreased in improvement</a:t>
            </a:r>
            <a:endParaRPr sz="1800" b="1" i="0" u="none" strike="noStrike" cap="none">
              <a:solidFill>
                <a:schemeClr val="dk1"/>
              </a:solidFill>
              <a:latin typeface="Calibri"/>
              <a:ea typeface="Calibri"/>
              <a:cs typeface="Calibri"/>
              <a:sym typeface="Calibri"/>
            </a:endParaRPr>
          </a:p>
        </p:txBody>
      </p:sp>
      <p:pic>
        <p:nvPicPr>
          <p:cNvPr id="866" name="Google Shape;866;p33"/>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67" name="Google Shape;867;p33"/>
          <p:cNvGrpSpPr/>
          <p:nvPr/>
        </p:nvGrpSpPr>
        <p:grpSpPr>
          <a:xfrm>
            <a:off x="2163475" y="2813164"/>
            <a:ext cx="8055515" cy="2901835"/>
            <a:chOff x="2163475" y="2813164"/>
            <a:chExt cx="8055515" cy="2901835"/>
          </a:xfrm>
        </p:grpSpPr>
        <p:pic>
          <p:nvPicPr>
            <p:cNvPr id="868" name="Google Shape;868;p33"/>
            <p:cNvPicPr preferRelativeResize="0"/>
            <p:nvPr/>
          </p:nvPicPr>
          <p:blipFill rotWithShape="1">
            <a:blip r:embed="rId6">
              <a:alphaModFix/>
            </a:blip>
            <a:srcRect/>
            <a:stretch/>
          </p:blipFill>
          <p:spPr>
            <a:xfrm>
              <a:off x="2163475" y="2813164"/>
              <a:ext cx="3932525" cy="2901835"/>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69" name="Google Shape;869;p33"/>
            <p:cNvPicPr preferRelativeResize="0"/>
            <p:nvPr/>
          </p:nvPicPr>
          <p:blipFill rotWithShape="1">
            <a:blip r:embed="rId7">
              <a:alphaModFix/>
            </a:blip>
            <a:srcRect/>
            <a:stretch/>
          </p:blipFill>
          <p:spPr>
            <a:xfrm>
              <a:off x="6286465" y="2813164"/>
              <a:ext cx="3932525" cy="2842402"/>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7"/>
                                        </p:tgtEl>
                                        <p:attrNameLst>
                                          <p:attrName>style.visibility</p:attrName>
                                        </p:attrNameLst>
                                      </p:cBhvr>
                                      <p:to>
                                        <p:strVal val="visible"/>
                                      </p:to>
                                    </p:set>
                                    <p:animEffect transition="in" filter="fade">
                                      <p:cBhvr>
                                        <p:cTn id="7" dur="50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73"/>
        <p:cNvGrpSpPr/>
        <p:nvPr/>
      </p:nvGrpSpPr>
      <p:grpSpPr>
        <a:xfrm>
          <a:off x="0" y="0"/>
          <a:ext cx="0" cy="0"/>
          <a:chOff x="0" y="0"/>
          <a:chExt cx="0" cy="0"/>
        </a:xfrm>
      </p:grpSpPr>
      <p:pic>
        <p:nvPicPr>
          <p:cNvPr id="2" name="Google Shape;88;p1">
            <a:extLst>
              <a:ext uri="{FF2B5EF4-FFF2-40B4-BE49-F238E27FC236}">
                <a16:creationId xmlns:a16="http://schemas.microsoft.com/office/drawing/2014/main" id="{7247F26E-B2A2-0ECD-5D67-E7116B1BC9D4}"/>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74" name="Google Shape;874;p3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7030A0"/>
                </a:solidFill>
                <a:latin typeface="Calibri"/>
                <a:ea typeface="Calibri"/>
                <a:cs typeface="Calibri"/>
                <a:sym typeface="Calibri"/>
              </a:rPr>
              <a:t>Thanks </a:t>
            </a:r>
            <a:endParaRPr sz="3200" b="0" i="0" u="none" strike="noStrike" cap="none">
              <a:solidFill>
                <a:srgbClr val="7030A0"/>
              </a:solidFill>
              <a:latin typeface="Calibri"/>
              <a:ea typeface="Calibri"/>
              <a:cs typeface="Calibri"/>
              <a:sym typeface="Calibri"/>
            </a:endParaRPr>
          </a:p>
        </p:txBody>
      </p:sp>
      <p:sp>
        <p:nvSpPr>
          <p:cNvPr id="875" name="Google Shape;875;p34">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6" name="Google Shape;876;p34"/>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77" name="Google Shape;877;p34"/>
          <p:cNvSpPr/>
          <p:nvPr/>
        </p:nvSpPr>
        <p:spPr>
          <a:xfrm>
            <a:off x="2067951" y="1547446"/>
            <a:ext cx="8566581" cy="43396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We would like to express our sincere gratitude to </a:t>
            </a:r>
            <a:r>
              <a:rPr lang="en-US" sz="2400" b="1" u="sng">
                <a:solidFill>
                  <a:schemeClr val="dk1"/>
                </a:solidFill>
                <a:latin typeface="Arial"/>
                <a:ea typeface="Arial"/>
                <a:cs typeface="Arial"/>
                <a:sym typeface="Arial"/>
              </a:rPr>
              <a:t>DEPI</a:t>
            </a:r>
            <a:r>
              <a:rPr lang="en-US" sz="2000">
                <a:solidFill>
                  <a:schemeClr val="dk1"/>
                </a:solidFill>
                <a:latin typeface="Arial"/>
                <a:ea typeface="Arial"/>
                <a:cs typeface="Arial"/>
                <a:sym typeface="Arial"/>
              </a:rPr>
              <a:t> for managing and presenting these valuable courses, providing us with an excellent learning experience.</a:t>
            </a:r>
            <a:endParaRPr/>
          </a:p>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 A special thanks to </a:t>
            </a:r>
            <a:r>
              <a:rPr lang="en-US" sz="2000" b="1">
                <a:solidFill>
                  <a:schemeClr val="dk1"/>
                </a:solidFill>
                <a:latin typeface="Arial"/>
                <a:ea typeface="Arial"/>
                <a:cs typeface="Arial"/>
                <a:sym typeface="Arial"/>
              </a:rPr>
              <a:t>CLS</a:t>
            </a:r>
            <a:r>
              <a:rPr lang="en-US" sz="2000">
                <a:solidFill>
                  <a:schemeClr val="dk1"/>
                </a:solidFill>
                <a:latin typeface="Arial"/>
                <a:ea typeface="Arial"/>
                <a:cs typeface="Arial"/>
                <a:sym typeface="Arial"/>
              </a:rPr>
              <a:t> for their support in </a:t>
            </a:r>
            <a:r>
              <a:rPr lang="en-US" sz="1800">
                <a:solidFill>
                  <a:schemeClr val="dk1"/>
                </a:solidFill>
                <a:latin typeface="Arial"/>
                <a:ea typeface="Arial"/>
                <a:cs typeface="Arial"/>
                <a:sym typeface="Arial"/>
              </a:rPr>
              <a:t>providing</a:t>
            </a:r>
            <a:r>
              <a:rPr lang="en-US" sz="2000">
                <a:solidFill>
                  <a:schemeClr val="dk1"/>
                </a:solidFill>
                <a:latin typeface="Arial"/>
                <a:ea typeface="Arial"/>
                <a:cs typeface="Arial"/>
                <a:sym typeface="Arial"/>
              </a:rPr>
              <a:t> skilled instructors who have guided us throughout the training. </a:t>
            </a:r>
            <a:endParaRPr/>
          </a:p>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Most importantly, We extend our deepest appreciation to </a:t>
            </a:r>
            <a:r>
              <a:rPr lang="en-US" sz="2000" b="1">
                <a:solidFill>
                  <a:schemeClr val="dk1"/>
                </a:solidFill>
                <a:latin typeface="Arial"/>
                <a:ea typeface="Arial"/>
                <a:cs typeface="Arial"/>
                <a:sym typeface="Arial"/>
              </a:rPr>
              <a:t>Instructor Wael Gomaa</a:t>
            </a:r>
            <a:r>
              <a:rPr lang="en-US" sz="2000">
                <a:solidFill>
                  <a:schemeClr val="dk1"/>
                </a:solidFill>
                <a:latin typeface="Arial"/>
                <a:ea typeface="Arial"/>
                <a:cs typeface="Arial"/>
                <a:sym typeface="Arial"/>
              </a:rPr>
              <a:t> for his dedication, expertise, and insightful teaching, which have significantly enriched our knowledge. Your efforts are truly appreciated, and we are grateful for this opportunity to learn and grow. Thank you!</a:t>
            </a:r>
            <a:endParaRPr/>
          </a:p>
        </p:txBody>
      </p:sp>
      <p:pic>
        <p:nvPicPr>
          <p:cNvPr id="878" name="Google Shape;878;p34"/>
          <p:cNvPicPr preferRelativeResize="0"/>
          <p:nvPr/>
        </p:nvPicPr>
        <p:blipFill rotWithShape="1">
          <a:blip r:embed="rId5">
            <a:alphaModFix/>
          </a:blip>
          <a:srcRect/>
          <a:stretch/>
        </p:blipFill>
        <p:spPr>
          <a:xfrm>
            <a:off x="250372" y="5714999"/>
            <a:ext cx="1215571"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82"/>
        <p:cNvGrpSpPr/>
        <p:nvPr/>
      </p:nvGrpSpPr>
      <p:grpSpPr>
        <a:xfrm>
          <a:off x="0" y="0"/>
          <a:ext cx="0" cy="0"/>
          <a:chOff x="0" y="0"/>
          <a:chExt cx="0" cy="0"/>
        </a:xfrm>
      </p:grpSpPr>
      <p:pic>
        <p:nvPicPr>
          <p:cNvPr id="2" name="Google Shape;88;p1">
            <a:extLst>
              <a:ext uri="{FF2B5EF4-FFF2-40B4-BE49-F238E27FC236}">
                <a16:creationId xmlns:a16="http://schemas.microsoft.com/office/drawing/2014/main" id="{A3AC2405-72C1-87DE-8A8D-6BDF41C7942D}"/>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83" name="Google Shape;883;p35"/>
          <p:cNvSpPr txBox="1"/>
          <p:nvPr/>
        </p:nvSpPr>
        <p:spPr>
          <a:xfrm>
            <a:off x="3046810" y="3244334"/>
            <a:ext cx="60936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3F3F3F"/>
                </a:solidFill>
                <a:latin typeface="Arial"/>
                <a:ea typeface="Arial"/>
                <a:cs typeface="Arial"/>
                <a:sym typeface="Arial"/>
              </a:rPr>
              <a:t>Thank You</a:t>
            </a:r>
            <a:endParaRPr/>
          </a:p>
        </p:txBody>
      </p:sp>
      <p:pic>
        <p:nvPicPr>
          <p:cNvPr id="884" name="Google Shape;884;p35"/>
          <p:cNvPicPr preferRelativeResize="0"/>
          <p:nvPr/>
        </p:nvPicPr>
        <p:blipFill rotWithShape="1">
          <a:blip r:embed="rId4">
            <a:alphaModFix/>
          </a:blip>
          <a:srcRect/>
          <a:stretch/>
        </p:blipFill>
        <p:spPr>
          <a:xfrm>
            <a:off x="4989095" y="2009273"/>
            <a:ext cx="2117558"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23"/>
        <p:cNvGrpSpPr/>
        <p:nvPr/>
      </p:nvGrpSpPr>
      <p:grpSpPr>
        <a:xfrm>
          <a:off x="0" y="0"/>
          <a:ext cx="0" cy="0"/>
          <a:chOff x="0" y="0"/>
          <a:chExt cx="0" cy="0"/>
        </a:xfrm>
      </p:grpSpPr>
      <p:pic>
        <p:nvPicPr>
          <p:cNvPr id="2" name="Google Shape;88;p1">
            <a:extLst>
              <a:ext uri="{FF2B5EF4-FFF2-40B4-BE49-F238E27FC236}">
                <a16:creationId xmlns:a16="http://schemas.microsoft.com/office/drawing/2014/main" id="{6E08F96B-F22E-8F73-FB8E-1954CF18DCF1}"/>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24" name="Google Shape;124;p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Introduction</a:t>
            </a:r>
            <a:endParaRPr sz="2400" b="0" i="0" u="none" strike="noStrike" cap="none">
              <a:solidFill>
                <a:srgbClr val="7030A0"/>
              </a:solidFill>
              <a:latin typeface="Calibri"/>
              <a:ea typeface="Calibri"/>
              <a:cs typeface="Calibri"/>
              <a:sym typeface="Calibri"/>
            </a:endParaRPr>
          </a:p>
        </p:txBody>
      </p:sp>
      <p:sp>
        <p:nvSpPr>
          <p:cNvPr id="125" name="Google Shape;125;p4">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4"/>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128" name="Google Shape;128;p4"/>
          <p:cNvSpPr txBox="1"/>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The Metropolitan Transportation Authority (MTA) is the largest transit network in North America.</a:t>
            </a:r>
            <a:endParaRPr/>
          </a:p>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It serves 12 counties in southeastern New York and 2 in Connecticut. Includes subway, bus, commuter rail, paratransit, and bridges/tunnels.</a:t>
            </a:r>
            <a:endParaRPr sz="1800" b="0" i="0" u="none" strike="noStrike" cap="none">
              <a:solidFill>
                <a:schemeClr val="dk1"/>
              </a:solidFill>
              <a:latin typeface="Arial"/>
              <a:ea typeface="Arial"/>
              <a:cs typeface="Arial"/>
              <a:sym typeface="Arial"/>
            </a:endParaRPr>
          </a:p>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Our project is studying the effect of covid-19 on MTA companies.</a:t>
            </a:r>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32"/>
        <p:cNvGrpSpPr/>
        <p:nvPr/>
      </p:nvGrpSpPr>
      <p:grpSpPr>
        <a:xfrm>
          <a:off x="0" y="0"/>
          <a:ext cx="0" cy="0"/>
          <a:chOff x="0" y="0"/>
          <a:chExt cx="0" cy="0"/>
        </a:xfrm>
      </p:grpSpPr>
      <p:pic>
        <p:nvPicPr>
          <p:cNvPr id="2" name="Google Shape;88;p1">
            <a:extLst>
              <a:ext uri="{FF2B5EF4-FFF2-40B4-BE49-F238E27FC236}">
                <a16:creationId xmlns:a16="http://schemas.microsoft.com/office/drawing/2014/main" id="{11CC8DE3-4821-273A-0402-5BF783C6D83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33" name="Google Shape;133;p5"/>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none" strike="noStrike" cap="none">
                <a:solidFill>
                  <a:srgbClr val="7030A0"/>
                </a:solidFill>
                <a:latin typeface="Calibri"/>
                <a:ea typeface="Calibri"/>
                <a:cs typeface="Calibri"/>
                <a:sym typeface="Calibri"/>
              </a:rPr>
              <a:t>Project</a:t>
            </a:r>
            <a:r>
              <a:rPr lang="en-US" sz="2400" b="1" i="0" u="none" strike="noStrike" cap="none">
                <a:solidFill>
                  <a:srgbClr val="7030A0"/>
                </a:solidFill>
                <a:latin typeface="Arial"/>
                <a:ea typeface="Arial"/>
                <a:cs typeface="Arial"/>
                <a:sym typeface="Arial"/>
              </a:rPr>
              <a:t> </a:t>
            </a:r>
            <a:r>
              <a:rPr lang="en-US" sz="2400" b="0" i="0" u="none" strike="noStrike" cap="none">
                <a:solidFill>
                  <a:srgbClr val="7030A0"/>
                </a:solidFill>
                <a:latin typeface="Calibri"/>
                <a:ea typeface="Calibri"/>
                <a:cs typeface="Calibri"/>
                <a:sym typeface="Calibri"/>
              </a:rPr>
              <a:t>Objective</a:t>
            </a:r>
            <a:endParaRPr sz="2400" b="0" i="0" u="none" strike="noStrike" cap="none">
              <a:solidFill>
                <a:srgbClr val="7030A0"/>
              </a:solidFill>
              <a:latin typeface="Calibri"/>
              <a:ea typeface="Calibri"/>
              <a:cs typeface="Calibri"/>
              <a:sym typeface="Calibri"/>
            </a:endParaRPr>
          </a:p>
        </p:txBody>
      </p:sp>
      <p:sp>
        <p:nvSpPr>
          <p:cNvPr id="134" name="Google Shape;134;p5">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5"/>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Arial"/>
              <a:buNone/>
            </a:pPr>
            <a:endParaRPr sz="2400" b="1" i="0" u="none" strike="noStrike" cap="none">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5">
            <a:alphaModFix/>
          </a:blip>
          <a:srcRect/>
          <a:stretch/>
        </p:blipFill>
        <p:spPr>
          <a:xfrm>
            <a:off x="250372" y="5714999"/>
            <a:ext cx="1215571" cy="1088193"/>
          </a:xfrm>
          <a:prstGeom prst="rect">
            <a:avLst/>
          </a:prstGeom>
          <a:noFill/>
          <a:ln>
            <a:noFill/>
          </a:ln>
        </p:spPr>
      </p:pic>
      <p:sp>
        <p:nvSpPr>
          <p:cNvPr id="137" name="Google Shape;137;p5"/>
          <p:cNvSpPr txBox="1"/>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Analyze MTA ridership trends pre- and post-pandemic.</a:t>
            </a:r>
            <a:endParaRPr/>
          </a:p>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Identify recovery patterns and peak ridership times.</a:t>
            </a:r>
            <a:endParaRPr/>
          </a:p>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Provide insights for future transportation planning.</a:t>
            </a:r>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p:txBody>
      </p:sp>
      <p:pic>
        <p:nvPicPr>
          <p:cNvPr id="138" name="Google Shape;138;p5"/>
          <p:cNvPicPr preferRelativeResize="0"/>
          <p:nvPr/>
        </p:nvPicPr>
        <p:blipFill rotWithShape="1">
          <a:blip r:embed="rId6">
            <a:alphaModFix/>
          </a:blip>
          <a:srcRect/>
          <a:stretch/>
        </p:blipFill>
        <p:spPr>
          <a:xfrm>
            <a:off x="9069070" y="4240916"/>
            <a:ext cx="2264032" cy="2264032"/>
          </a:xfrm>
          <a:prstGeom prst="ellipse">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42"/>
        <p:cNvGrpSpPr/>
        <p:nvPr/>
      </p:nvGrpSpPr>
      <p:grpSpPr>
        <a:xfrm>
          <a:off x="0" y="0"/>
          <a:ext cx="0" cy="0"/>
          <a:chOff x="0" y="0"/>
          <a:chExt cx="0" cy="0"/>
        </a:xfrm>
      </p:grpSpPr>
      <p:pic>
        <p:nvPicPr>
          <p:cNvPr id="2" name="Google Shape;88;p1">
            <a:extLst>
              <a:ext uri="{FF2B5EF4-FFF2-40B4-BE49-F238E27FC236}">
                <a16:creationId xmlns:a16="http://schemas.microsoft.com/office/drawing/2014/main" id="{C66904E8-8467-9FF4-3D57-064D0CE4C513}"/>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43" name="Google Shape;143;p6"/>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Dataset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Overview</a:t>
            </a:r>
            <a:endParaRPr sz="2400" b="0" i="0" u="none" strike="noStrike" cap="none">
              <a:solidFill>
                <a:srgbClr val="7030A0"/>
              </a:solidFill>
              <a:latin typeface="Calibri"/>
              <a:ea typeface="Calibri"/>
              <a:cs typeface="Calibri"/>
              <a:sym typeface="Calibri"/>
            </a:endParaRPr>
          </a:p>
        </p:txBody>
      </p:sp>
      <p:sp>
        <p:nvSpPr>
          <p:cNvPr id="144" name="Google Shape;144;p6">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5" name="Google Shape;145;p6"/>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46" name="Google Shape;146;p6"/>
          <p:cNvPicPr preferRelativeResize="0"/>
          <p:nvPr/>
        </p:nvPicPr>
        <p:blipFill rotWithShape="1">
          <a:blip r:embed="rId6">
            <a:alphaModFix/>
          </a:blip>
          <a:srcRect/>
          <a:stretch/>
        </p:blipFill>
        <p:spPr>
          <a:xfrm>
            <a:off x="250372" y="5714999"/>
            <a:ext cx="1215571" cy="1088193"/>
          </a:xfrm>
          <a:prstGeom prst="rect">
            <a:avLst/>
          </a:prstGeom>
          <a:noFill/>
          <a:ln>
            <a:noFill/>
          </a:ln>
        </p:spPr>
      </p:pic>
      <p:pic>
        <p:nvPicPr>
          <p:cNvPr id="147" name="Google Shape;147;p6"/>
          <p:cNvPicPr preferRelativeResize="0"/>
          <p:nvPr/>
        </p:nvPicPr>
        <p:blipFill rotWithShape="1">
          <a:blip r:embed="rId7">
            <a:alphaModFix/>
          </a:blip>
          <a:srcRect/>
          <a:stretch/>
        </p:blipFill>
        <p:spPr>
          <a:xfrm>
            <a:off x="7467600" y="3162161"/>
            <a:ext cx="3317595" cy="2493405"/>
          </a:xfrm>
          <a:prstGeom prst="rect">
            <a:avLst/>
          </a:prstGeom>
          <a:noFill/>
          <a:ln>
            <a:noFill/>
          </a:ln>
          <a:effectLst>
            <a:reflection stA="30000" endPos="30000" dist="5000" dir="5400000" sy="-100000" algn="bl" rotWithShape="0"/>
          </a:effectLst>
        </p:spPr>
      </p:pic>
      <p:sp>
        <p:nvSpPr>
          <p:cNvPr id="148" name="Google Shape;148;p6"/>
          <p:cNvSpPr txBox="1"/>
          <p:nvPr/>
        </p:nvSpPr>
        <p:spPr>
          <a:xfrm>
            <a:off x="2183532" y="1496759"/>
            <a:ext cx="5081737" cy="4741909"/>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MTA Daily Ridership Data (CSV) Contain Comparison between  Pre-pandemic vs. Post-pandemic ridership for: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Subway (NYCT)</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Buses ( MTABC)</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Long Island Rail Road (LIRR)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Metro-North Railroad (MNR)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Bridges and Tunnels (B&amp;T)</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Staten Island Railway (SIR)</a:t>
            </a:r>
            <a:endParaRPr/>
          </a:p>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NYC COVID-19 Cases ( XLSX)</a:t>
            </a:r>
            <a:endParaRPr/>
          </a:p>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Ticket Revenue Data (XLSX)</a:t>
            </a:r>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52"/>
        <p:cNvGrpSpPr/>
        <p:nvPr/>
      </p:nvGrpSpPr>
      <p:grpSpPr>
        <a:xfrm>
          <a:off x="0" y="0"/>
          <a:ext cx="0" cy="0"/>
          <a:chOff x="0" y="0"/>
          <a:chExt cx="0" cy="0"/>
        </a:xfrm>
      </p:grpSpPr>
      <p:pic>
        <p:nvPicPr>
          <p:cNvPr id="2" name="Google Shape;88;p1">
            <a:extLst>
              <a:ext uri="{FF2B5EF4-FFF2-40B4-BE49-F238E27FC236}">
                <a16:creationId xmlns:a16="http://schemas.microsoft.com/office/drawing/2014/main" id="{B2B17F05-AAF8-96FE-0225-36491742A9FB}"/>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53" name="Google Shape;153;p7"/>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Dataset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Overview</a:t>
            </a:r>
            <a:endParaRPr sz="2400" b="0" i="0" u="none" strike="noStrike" cap="none">
              <a:solidFill>
                <a:srgbClr val="7030A0"/>
              </a:solidFill>
              <a:latin typeface="Calibri"/>
              <a:ea typeface="Calibri"/>
              <a:cs typeface="Calibri"/>
              <a:sym typeface="Calibri"/>
            </a:endParaRPr>
          </a:p>
        </p:txBody>
      </p:sp>
      <p:sp>
        <p:nvSpPr>
          <p:cNvPr id="154" name="Google Shape;154;p7">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5" name="Google Shape;155;p7"/>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56" name="Google Shape;156;p7"/>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157" name="Google Shape;157;p7"/>
          <p:cNvSpPr txBox="1"/>
          <p:nvPr/>
        </p:nvSpPr>
        <p:spPr>
          <a:xfrm>
            <a:off x="2235201" y="1641147"/>
            <a:ext cx="8399331" cy="4158807"/>
          </a:xfrm>
          <a:prstGeom prst="rect">
            <a:avLst/>
          </a:prstGeom>
          <a:noFill/>
          <a:ln>
            <a:noFill/>
          </a:ln>
        </p:spPr>
        <p:txBody>
          <a:bodyPr spcFirstLastPara="1" wrap="square" lIns="91425" tIns="91425" rIns="91425" bIns="91425" anchor="t" anchorCtr="0">
            <a:noAutofit/>
          </a:bodyPr>
          <a:lstStyle/>
          <a:p>
            <a:pPr marL="139700" marR="0" lvl="0" indent="0" algn="just" rtl="0">
              <a:lnSpc>
                <a:spcPct val="100000"/>
              </a:lnSpc>
              <a:spcBef>
                <a:spcPts val="0"/>
              </a:spcBef>
              <a:spcAft>
                <a:spcPts val="0"/>
              </a:spcAft>
              <a:buClr>
                <a:schemeClr val="dk1"/>
              </a:buClr>
              <a:buSzPts val="1600"/>
              <a:buFont typeface="Nunito Light"/>
              <a:buNone/>
            </a:pPr>
            <a:r>
              <a:rPr lang="en-US" sz="1600" b="1" i="0" u="none" strike="noStrike" cap="none">
                <a:solidFill>
                  <a:srgbClr val="7030A0"/>
                </a:solidFill>
                <a:latin typeface="Arial"/>
                <a:ea typeface="Arial"/>
                <a:cs typeface="Arial"/>
                <a:sym typeface="Arial"/>
              </a:rPr>
              <a:t>Data Collection Methodology:</a:t>
            </a:r>
            <a:endParaRPr sz="1600" b="1" i="0" u="none" strike="noStrike" cap="none">
              <a:solidFill>
                <a:srgbClr val="7030A0"/>
              </a:solidFill>
              <a:latin typeface="Arial"/>
              <a:ea typeface="Arial"/>
              <a:cs typeface="Arial"/>
              <a:sym typeface="Arial"/>
            </a:endParaRPr>
          </a:p>
          <a:p>
            <a:pPr marL="139700" marR="0" lvl="0" indent="0" algn="just"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just"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Subway and bus ridership data from MetroCard/OMNY transactions.</a:t>
            </a:r>
            <a:endParaRPr/>
          </a:p>
          <a:p>
            <a:pPr marL="139700" marR="0" lvl="0" indent="0" algn="just"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LIRR and Metro-North ridership is estimated by a model using monthly, weekly, ten-trip, and daily ticket sales. </a:t>
            </a:r>
            <a:endParaRPr/>
          </a:p>
          <a:p>
            <a:pPr marL="139700" marR="0" lvl="0" indent="0" algn="l"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The Access-A-Ride ridership within this dataset is a measure of scheduled trips as an indicator of demand </a:t>
            </a:r>
            <a:endParaRPr/>
          </a:p>
          <a:p>
            <a:pPr marL="139700" marR="0" lvl="0" indent="0" algn="l"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Bridges and Tunnels data comprises of preliminary total traffic volume collected by the toll collection systems at the 7 MTA bridge and 2 tunnel crossings. </a:t>
            </a:r>
            <a:br>
              <a:rPr lang="en-US" sz="1600" b="1" i="0" u="none" strike="noStrike" cap="none">
                <a:solidFill>
                  <a:schemeClr val="dk1"/>
                </a:solidFill>
                <a:latin typeface="Fira Sans"/>
                <a:ea typeface="Fira Sans"/>
                <a:cs typeface="Fira Sans"/>
                <a:sym typeface="Fira Sans"/>
              </a:rPr>
            </a:br>
            <a:endParaRPr sz="1600" b="1" i="0" u="none" strike="noStrike" cap="none">
              <a:solidFill>
                <a:schemeClr val="dk1"/>
              </a:solidFill>
              <a:latin typeface="Fira Sans"/>
              <a:ea typeface="Fira Sans"/>
              <a:cs typeface="Fira Sans"/>
              <a:sym typeface="Fira Sans"/>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61"/>
        <p:cNvGrpSpPr/>
        <p:nvPr/>
      </p:nvGrpSpPr>
      <p:grpSpPr>
        <a:xfrm>
          <a:off x="0" y="0"/>
          <a:ext cx="0" cy="0"/>
          <a:chOff x="0" y="0"/>
          <a:chExt cx="0" cy="0"/>
        </a:xfrm>
      </p:grpSpPr>
      <p:pic>
        <p:nvPicPr>
          <p:cNvPr id="2" name="Google Shape;88;p1">
            <a:extLst>
              <a:ext uri="{FF2B5EF4-FFF2-40B4-BE49-F238E27FC236}">
                <a16:creationId xmlns:a16="http://schemas.microsoft.com/office/drawing/2014/main" id="{3BF083B2-0715-0E4E-CDAF-C067DAC1FE8E}"/>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62" name="Google Shape;162;p8"/>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endParaRPr sz="2400" b="0" i="0" u="none" strike="noStrike" cap="none">
              <a:solidFill>
                <a:srgbClr val="7030A0"/>
              </a:solidFill>
              <a:latin typeface="Calibri"/>
              <a:ea typeface="Calibri"/>
              <a:cs typeface="Calibri"/>
              <a:sym typeface="Calibri"/>
            </a:endParaRPr>
          </a:p>
        </p:txBody>
      </p:sp>
      <p:sp>
        <p:nvSpPr>
          <p:cNvPr id="163" name="Google Shape;163;p8">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8"/>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1- Data Cleaning steps:</a:t>
            </a:r>
            <a:endParaRPr/>
          </a:p>
          <a:p>
            <a:pPr marL="800100" marR="0" lvl="1" indent="-342900" algn="just" rtl="0">
              <a:lnSpc>
                <a:spcPct val="150000"/>
              </a:lnSpc>
              <a:spcBef>
                <a:spcPts val="80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Loaded data from multiple sources.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Removed duplicate and unnecessary columns.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Handled missing values.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Formatted date and numerical fields.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Created calculated columns for analysis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Standardized date and time formats. </a:t>
            </a:r>
            <a:endParaRPr/>
          </a:p>
          <a:p>
            <a:pPr marL="65088" marR="0" lvl="1" indent="0" algn="just"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2- Data modeling for power bi steps:</a:t>
            </a:r>
            <a:endParaRPr sz="2400" b="1" i="0" u="none" strike="noStrike" cap="none">
              <a:solidFill>
                <a:schemeClr val="dk1"/>
              </a:solidFill>
              <a:latin typeface="Calibri"/>
              <a:ea typeface="Calibri"/>
              <a:cs typeface="Calibri"/>
              <a:sym typeface="Calibri"/>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Created new calculated fields using DAX</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Created relation between tables</a:t>
            </a:r>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2- Visuals :</a:t>
            </a:r>
            <a:endParaRPr sz="2400" b="1" i="0" u="none" strike="noStrike" cap="none">
              <a:solidFill>
                <a:schemeClr val="dk1"/>
              </a:solidFill>
              <a:latin typeface="Calibri"/>
              <a:ea typeface="Calibri"/>
              <a:cs typeface="Calibri"/>
              <a:sym typeface="Calibri"/>
            </a:endParaRPr>
          </a:p>
        </p:txBody>
      </p:sp>
      <p:pic>
        <p:nvPicPr>
          <p:cNvPr id="165" name="Google Shape;165;p8"/>
          <p:cNvPicPr preferRelativeResize="0"/>
          <p:nvPr/>
        </p:nvPicPr>
        <p:blipFill rotWithShape="1">
          <a:blip r:embed="rId6">
            <a:alphaModFix/>
          </a:blip>
          <a:srcRect/>
          <a:stretch/>
        </p:blipFill>
        <p:spPr>
          <a:xfrm>
            <a:off x="250372" y="5714999"/>
            <a:ext cx="1215571"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69"/>
        <p:cNvGrpSpPr/>
        <p:nvPr/>
      </p:nvGrpSpPr>
      <p:grpSpPr>
        <a:xfrm>
          <a:off x="0" y="0"/>
          <a:ext cx="0" cy="0"/>
          <a:chOff x="0" y="0"/>
          <a:chExt cx="0" cy="0"/>
        </a:xfrm>
      </p:grpSpPr>
      <p:pic>
        <p:nvPicPr>
          <p:cNvPr id="2" name="Google Shape;88;p1">
            <a:extLst>
              <a:ext uri="{FF2B5EF4-FFF2-40B4-BE49-F238E27FC236}">
                <a16:creationId xmlns:a16="http://schemas.microsoft.com/office/drawing/2014/main" id="{964AA8D7-C89C-D6E8-25DD-8EAD29FB5236}"/>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70" name="Google Shape;170;p9"/>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endParaRPr sz="2400" b="0" i="0" u="none" strike="noStrike" cap="none">
              <a:solidFill>
                <a:srgbClr val="7030A0"/>
              </a:solidFill>
              <a:latin typeface="Calibri"/>
              <a:ea typeface="Calibri"/>
              <a:cs typeface="Calibri"/>
              <a:sym typeface="Calibri"/>
            </a:endParaRPr>
          </a:p>
        </p:txBody>
      </p:sp>
      <p:sp>
        <p:nvSpPr>
          <p:cNvPr id="171" name="Google Shape;171;p9">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2" name="Google Shape;172;p9"/>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3- Visuals :</a:t>
            </a:r>
            <a:endParaRPr sz="2400" b="1" i="0" u="none" strike="noStrike" cap="none">
              <a:solidFill>
                <a:schemeClr val="dk1"/>
              </a:solidFill>
              <a:latin typeface="Calibri"/>
              <a:ea typeface="Calibri"/>
              <a:cs typeface="Calibri"/>
              <a:sym typeface="Calibri"/>
            </a:endParaRPr>
          </a:p>
          <a:p>
            <a:pPr marL="342900" marR="0" lvl="0" indent="-342900" algn="just" rtl="0">
              <a:lnSpc>
                <a:spcPct val="200000"/>
              </a:lnSpc>
              <a:spcBef>
                <a:spcPts val="80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Line Charts – Showed ridership trends over time.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Bar Charts – Compared different MTA services.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KPI Cards – Highlighted key statistics.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Pie charts.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Callender.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Slicers.</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Multicard  </a:t>
            </a:r>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73" name="Google Shape;173;p9"/>
          <p:cNvPicPr preferRelativeResize="0"/>
          <p:nvPr/>
        </p:nvPicPr>
        <p:blipFill rotWithShape="1">
          <a:blip r:embed="rId6">
            <a:alphaModFix/>
          </a:blip>
          <a:srcRect/>
          <a:stretch/>
        </p:blipFill>
        <p:spPr>
          <a:xfrm>
            <a:off x="250372" y="5714999"/>
            <a:ext cx="1215571" cy="1088193"/>
          </a:xfrm>
          <a:prstGeom prst="rect">
            <a:avLst/>
          </a:prstGeom>
          <a:noFill/>
          <a:ln>
            <a:noFill/>
          </a:ln>
        </p:spPr>
      </p:pic>
      <p:pic>
        <p:nvPicPr>
          <p:cNvPr id="174" name="Google Shape;174;p9"/>
          <p:cNvPicPr preferRelativeResize="0"/>
          <p:nvPr/>
        </p:nvPicPr>
        <p:blipFill rotWithShape="1">
          <a:blip r:embed="rId7">
            <a:alphaModFix/>
          </a:blip>
          <a:srcRect/>
          <a:stretch/>
        </p:blipFill>
        <p:spPr>
          <a:xfrm>
            <a:off x="4078233" y="3838900"/>
            <a:ext cx="6556299" cy="25910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BB908D1-FBAD-4BA9-9306-D8D811095388}">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91abW/bNhD+K4Yw7JM9UNR7vzluiwVLgiIxMhRDEZzIk81WlgxKTusF/u87UvLy5sSOk7ZKERiRjsfjcy+8IyleOVJV8xyWJzBD541zUJZfZqC/9FzX6TtFQ0RIfRSQMcE4pBBISBi1lvNalUXlvLlyatATrM9VtYDcSCLiP5/6DuT5B5iYtwzyCvvOHHVVFpCrf7FhpqZaL3DVd/DbPC81GJFnNdRoxF4SO70TBPcPj0YEUatLPENRN1RM4ixKGAtDYJ7rsjBOfWKrGgaLbCOLEW2HH5VFDaqgYQxNRBJ4FKeM+jDXhzgVoaFXqpjkLeDrvuPl3BhHzUhDY430Mw1r5KxWpA4LYt/nIf0FKD0PZSzlvrJSPwjcOMhkkDEe80hEMZi+mcrrFnq6fPdtrsnq5ItG1lBeQiFQOta0GqvGklfOnwo1aDFdHuElWgzvNrffb/qgS/JgvTwHrRpPlQst8D5jQz/FzDYVtapJmnN0eHraG0Oao2PUakPuf2GEdD0Akd+aGDBsN/BYYu+aYJpbLZyPCNoSpuXXkUZiJHuz1SeiPGpzaO10liuBumW66QJnhhTc5mGCFClGBFl53iBVWF174vbT+Tp4ed95r8uZ7dbqbEa4NkspIDeaWdNcpG6WJS5nA4HIBn6CcpBmIR9kjCI4TKI4wJC6N/BJwb7z9xQ1WvEUz1LVrRMOi9uOqVqWfDErtrhs7VcCakx6wy2tmWnUc8gXdqKT0CNVN5a5asjEyBn3jwznJ4ph8zN9KszXk/eeDataK1GfWV+dWT47f21YbxzB5hRntWrkk8u0RH2wtKLfKr0eyO0/FOC/5AQwZhYgpijf21B82+T3wxpnTQCoJg8JGujQPo7K2ZwgVA3y67e/VGGmkBkhq5umHULnWWG9Odj6zqmaTOsHwmAdaDZV3q5mpslpgiMLqIb5iFzyKMm4kG6S7p9Dh5OJxgmsZ9ptczzRTLdj4ob2akYT5BJnWNQ9ogn6b8qD4Xq/KNbRfT/l9X8o/mOsdTk4KXU9fc1q2DVH0Tuscihk7xRU/hWWr1qhRUoaVK9ZhYNFha9bAa0kLX97JqTGi6LA/FWrMxSCWAbDwamS+LKKbF2mCdByw+Ls4bLP75b9TuXspih5ruexOMYs8tKEe0GY7b9JSGQA4Aa+G0RJyMGVJHGrLLCIDhZ1bVcfd/cdRiK4hC/kLInCyPOfse/4IfaHjJBdfKAJhzMl7tid/ewJtHM+6LYaW0t+t+E/Ula6DfzRkt5x6Lsvr7qtyA418KkKbK19c4WjKei6A5XvxTKY2aa2mzUzwKyURtOpkhILx1Yfl7meDH3XS3gsEoTYFd7+1ecYoVronXfqwzy/aLtUd1Wz1YdEXMxb7XqqEOUMe79tOH/aITpfENrB7+OOIjs+6arNjsfDg1FHsZ18HHXVoWeHXXXo8AnT87vn3h80udv9BCKTIguTMExYKIUbC9GdlGlLQq978WLsuhHbT0dmkmZXrdakza6is4mzq+BM6uwqtuGTJuprS58PTfMmfQZeFsQIoXAFrToZJJDKjp93mHrQ1a3SznuFm0Wta0psPevoMvhHTjq6DPvRc45OA9/9lKPLauxwxvE0+L/kCcfjJth+viF8dFmaBCnLeOCiD5Izw/qMA/soTIXPgliEkKCXphCx+JkiMxdCP0mTKOQs8OJIJkH2TJEBYOSm6MvUlZ7gob1Otr/IbXaO0sjzYs/PgsRLMg4eD7cbZQ4TPIFLRTFV6vsquBHjECHnAnwSGvEwesbZ1EuWq/HwggKYMEzV/OW/Mo6INCm1EvYzHH4voGMNRTWnmts7Nv7c53NhvqjIEygbVBuTS3ObkIb9fOO+YKvhcve7UnuqZK9EGaZNN83KRV3NQSAt7XDDVSkyvEk8sn3e7YLUavUfWvvPIe0p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TA&quot;"/>
    <we:property name="pageName" value="&quot;e98f790066a0311068b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e98f790066a0311068b4?bookmarkGuid=6068cbab-fd4a-4bf1-a30a-25fe3d696eca&amp;bookmarkUsage=1&amp;ctid=f2b34026-ae5e-4b9c-be0c-4c268dce6de9&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E6953707-96AB-4B3D-8728-32E86B667B60}">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0Za0/jOPCvVNF97K5ix47j/daWru4k4NCWQ1qdEJo44+IlTarE5Sio/32dB6/SoxywHBQ+emY8T49nxr7wElNOU5jvwgS9L14/z08mUJx0CPG6XtYAiWKRT0ChTxVnRJAwrrD51Jo8K70vF56FYoz2wJQzSCtODvi3x5AxXwWcRJGMeQScxco77HqQpnswrmg0pCV2vSkWZZ5Bas6xYeFQtpjhouvh2TTNC6gEjSxYrISdOnK3rhT7HDg9QFlziiNUtoHGSRQDUXHAfMkJJIxz4cjKhqDWdyVJxboWP8gzCyZzYiqYwkAiD5UKVSxYglLEQQUvTTZOW4Wv9+7Pp5XLzMRZWPko/uHEVnwWC2eOirTUItBCcSWFBCGpqvZqk9pWXDwfnk0L5z/n1YZXLzmFTGHi1e4osGysv/B643GBY7DtcngLOcjT2WQFfJTPCoXfUNeozBo7dzK2//j2rbMPcYpepedekbug1Bi392gPsgQnRtW4r7Os9bRfLY/zfwYFutAkFeDQQe51jIIiue0XtygSLPrz2uYtU1wGknaXVH8F9joDHQg0RiHlifCJFD4lQDV/5WEE7TR7V4FcZ3ETSh6FkQ4k9wOOgfK50AwfH8odhHJW4EOV76XpUbulXFa/McyoE7QdcFdedZ+8cJh+uTVNCMJYcBknREQgeSwESYA+PgS/G8e9UMfzbTzF9K7uV/i7qEt9D6AwTcmp7XzkUWwr6hUz75ZDtqpiVpHd0KcGdq4BFbq1wvuOUKyIf/eNXi+vRe9nrm4nU3O36CeCKw2goiiJiGbUl3G0toGAWov+zNr65CyxpIpp18OESmvqmhOM/BA2rAA94IR8pPoGpIxKZ6U7GZg0+g2OobAPLFhkuWBt9oFYHF7OOo7XjxvTzMBtHedF45/N9sFhc/1JHoQykFTQkEUkjlD5Hx3Dw66RtQkJrZ9GqVFYtEQ3E9KboJv26wqG6WUuOj9PG10N1kSlLYyyo1rSqKaroFgH5cLbNi5QjfADSGeV3PoxoDrmbVv4kfTFVYvMBVMRxBBwxZRPhM+TJ0wpb7XeP6Peu98HnUF+apIOkR0FJZaf4vmnBObLZgx6o+HR4M+/dvc/WpYntCxtiTKqvkvehU928sweP66P21CPbLXp9R8LUmoyXNkWvvdmqLuxBl7lzsZa2ORC084GBDTlCfV1zDhgqDnWz8mP+WGIVUy5dCwEo4gk1JTBY3n5MaMkVCxUGAVh4FMZPuG34rlfE+sGozNtG4yOyVQ+wc5vb/2R9N/Nav8efF9pLSkGGAQgXCPYvJbea6DFMxvnZ3dDvPKPbl2I7yvmz9U+uvzo1Bn3f3eKL/mlsu4p5HryOs/zyYqhS7XFb8dka6YtsuU1P5LtjpE5xzVbBPFlKDkn9LNPo8iXW+untdf69fOQ5uEXHOXmvvcZQ9BShESzRHLgoNZPcy+TdPZ9JRykmCXQPnLwYSD6/WjQp4M+o6LXH7KvctjrDcNwwCkNlm/POparkjOf2XLqYuo0xRVJ6jxXmZCsSbfb7yGLxU+3T1wpqyE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LIRR&quot;"/>
    <we:property name="pageName" value="&quot;bd8ba1cb340951ad4557&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bd8ba1cb340951ad4557?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3.xml><?xml version="1.0" encoding="utf-8"?>
<we:webextension xmlns:we="http://schemas.microsoft.com/office/webextensions/webextension/2010/11" id="{DA5D5CFB-CEE2-453C-9375-FBCC14F1433E}">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U/jOBD+K1U+l1PiOHHMtzZ0dScBt0c5pNUJobE9KVnSpHJcjh7qfz/npcC2BRYOuFLgUzsexjPPMy+ufe2otJxkMDuEMTq7Tr8oLsagLzqe53SdvBESTxHKwGceJRykAt/ldrWYmLTIS2f32jGgR2hO0nIKWWXJCv867TqQZV9hVH1LICux60xQl0UOWfoPNsp2yegpzrsOXk2yQkNlcmjAYGX20qrb79YF7xff7gjSpJc4RGlaqfRZGEjqK+b6RHhuJKlVKxuF2rO1KpXpevu4yA2kud2mkgmf+SFL3IRI4SVByH3KKnmSZmahMhtcTbSNzsY8m1Tg9NQl5BKVU4egsWw8vnZ+TVGDluezfbzErJIM1q+vLn3VhUXKzE5Apw0ixVRLXFVs5EeY1Eu5SY215uz/dnTUOQaRoTO3yLbU3hizni42sOK9CutK7Y4/tbBzK6iW2yicbwi6FpwXf8caraJydt35qZWUaT7KWmJvMT5ucIIWp2GWStStkk0i8d2yVWM7RptE1YcSswXFFudJ42uKtVJpdCrNsN5pWOtVUqxJuXb2U0tUs/kJZNNq3zrzrMP277Ryu9AKdX9Wm95L9WIjr3sfPVtJX4MFYUkgBaWRnwSe8rgiQZ3wDxKZjm1J/8DcvLKlfEgY8oRQW0XcFlsigkdtQY1+f2pMHdeSSVSEySBkggfoua4b8Sh6rnvWHxUSN+AeQ8kChhELn2sLhPAjT2HAOUaBxU5RfH6f6I1GGkcNtSsZEhfZdLxGvj5zDtDoYuew0Ob8TgLdyRZIrINnXyFXOE5lvfplmrcl4K5WdXez3LcmziYv6fz/V+TrY92MVn0xSVeTXvqJlJ6QgWAecyECju77SPqnZc2j6EjQ6kd47h0qZHmobE7YzQCgJAhdF0JQlAXcdaXk6n2Q+tROtjW0PhZ4QywXIXJBJWXcS3jAEsr/Q7UeIJRT/dO9rZdlZ+2/lMvuHxwedUwqL9B0wB7vq/n6xmS9djBtZblRIphwPd8eimRCQ5TBxhBQ51Bn0Rw6aS6L8Xvn4b6YGjqARhASHvrKTrCEYECVvxGN7vBb3ImLy1R1PN6RUGK5I2Y7CmbLMca94eAs/v3Pw+N3d2x7hVPnhzy43eISW9GosL+E69/QHwmaP6agbTZ9orMWnYMiN+cPYvNBK2qvbahPnG9ZmmN8bjNuecg1N5HWoe937hrbvGtG33bjuehQ2x7nnXaz7aHe9I5tD7TpBafNFSOJPCI4TTzFgLtEMU9sxLnw8yrv3cyvjXxukdm0tAmCquFt7RD7fAppnkI2e5y/BQZNMyQiJCIA4UXc50CF6za3gQ8mmsErI4qr1QtjLiIqkwCAi4AEAkPiP/5K8tDR/YU70A1UG90nX+GeM8NcQfsCGwx81u9HcZ/EfUpYrz+gX/ig1xuEYRwQ4q/SSiERPkLoAvXdhEkZctiIiblUJy8yKt80HWedurZfqdk/3uJeL6DT+vl9vv61v5iacgISLT+45sHfgl4Rp9rPP/fMP5//CxBthMjZIg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NR&quot;"/>
    <we:property name="pageName" value="&quot;1c3765c43d7032b108c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1c3765c43d7032b108c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4.xml><?xml version="1.0" encoding="utf-8"?>
<we:webextension xmlns:we="http://schemas.microsoft.com/office/webextensions/webextension/2010/11" id="{2FE10073-13B7-49D5-A5A5-6EBE4C306A64}">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U/jOBD+K1F0H8spduLY4Vtbujok4FaUQ1qdEJrYk5IlTSrHZemi/vdzXmB5KVuW17Z7fKLjyXjmmfHME+fKVWk5yWB2AGN0t91eUZyPQZ87hLgdN2+EghDGRYQUophTjAXzPbtaTExa5KW7feUa0CM0x2k5hayyZIX/nnRcyLLPMKp+JZCV2HEnqMsihyz9jo2yXTJ6ivOOi5eTrNBQmRwaMFiZvbDq9rd1gfzp2x1BmvQChyhNI2VJRCT3/ZjyGDBIFE+kVSsbhdqzhSqV6Xr7fpEbSHO7TSXjKiHMT/wAAuGrmEQ0Sip5meajrHX4x7NHs0kFTjq2EVZoxF/ttpWd+dyGQxQNI6aYYCoOgyCUXOJSW1D73ZsaY8N7YFJ4XmTdYzT0QyQsJkosN/mIe0wgDQj1fU4lhGFAueLPteWFCXCGCXgkSIRgMoq96tkkzUyLbDwbXE60LQpbKo2trrqAXKJy68xrLJtEX7l/pahBy7PZHl5g7cNg8frDpc+6sAVmZseg06aQiqluYL+r2MgPsc7uIDepsdbcvd3DQ+cI4gzdKqz2RNwYs55eb2DFO1WJVmq3/KmFzg9BtdxG4X5B0LXgrPjW12gVlbvtzU+s5Ocl0eI0zFKJulW6nQJ3jPbs1bnD7PpkWJwnja8p1kql0ak0w3qnYa1XSbFOypW7l9pENZsfQzat9q0PrHXY/p1Ubhdaoe7NatM7qb7eiHQeS89Gpq/BIpFhEisWM4LUY2EoCZDnF3x3NNI4anx8EGq/yKbjBfLFENSNM3d2ywxy5RxCmn2D2S1MbgEAiXX19LPVw3Eq69VP07zNqvewUDurGog1djp5zTA+roKXRb0aHel8kj6cAZYTVLyAhRBhEgV24FG+bkfi1yppKU4StLoL1KNdlN7voqsIQNP7fE8qhVx4iksRW+bAiVq3RP9q73vTVO8jlFP95B7RzbLT9pHyflxHhYHstAGiwaGF4WZyURqjChQjVLIopsQjXrg0e31rb1RY/lAzD3yfHN10szUZQ29QUxnmClrKxwY+7/VEv0f7PUvWu71B8CkadLuDMOwzSv0nVt8DuvbW+WvKLpaBCgMSitjnnEURY55c1bKbOfWY/a1LL5uW1iSqxuX+GWizXpNsGSTzk+vLBPvQ11vXBW3RNXG9R5Wd1PRJeTQJpPQkCXgoZcQj8QL69IojZbh76JhUnqN5DlVckbl4J4imI/EwFiETyIEyn9PYS8IX3Fm8sq919TrXTMxJc1mM0fljzTPweFRNSognQwh5SIXHmOSglEhWglkefOk7/eIiVQ6JHAklllvxbEvB7H6U/e5wcNr/+5+DozV/Ef2Im7DOkwb/hmKyX+Tm7HmcY0MR2WmP10dysH00utg6KLQ5eyfmlaU5LqRby8nKhtbBdbfY2ABvjv7GRtgc5YboVlxLoITAowIgiUH4/koM+f+vzteasazH1fkLXqxX6EPbh2D9tDf23wyUpqcmwgcvoXEgEKQHihNR99SflqLBSxMXl/e/5NQGF31cLqamnIBE2/Zwwfdl2weqRqLa/5/2VXk+/w+m/4h5fyI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SIR&quot;"/>
    <we:property name="pageName" value="&quot;5f91c733b27bae4fd7fc&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5f91c733b27bae4fd7fc?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5.xml><?xml version="1.0" encoding="utf-8"?>
<we:webextension xmlns:we="http://schemas.microsoft.com/office/webextensions/webextension/2010/11" id="{97B2E975-137F-4DCE-B437-668B055EA777}">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U/bSBD+K5E/pyfvm+3lW2JS3UmUQw2HVJ0Q2pdx2OLYkb2h5FD++63XhnIkNDSCNuSaD1EyO56ZZ17Xu7eBNvUsF4tjMYXgIBiW5dVUVFc9hIJ+ULREpXQWZhwnKGQ6TFjIOHWr5cyasqiDg9vAimoC9szUc5E3khzx7/N+IPL8REyaf5nIa+gHM6jqshC5+QdaZrdkqzks+wHczPKyEo3IsRUWGrHXjt39dyag34jTKJQ11zAGZVtqnHAlZaQ5hojHlIowbtjqlsFbtpalEe3Vp2VhhSmcmoamGcdKY51ATEOOKc4Ia+i1KSZ5Z/DXZ08Xs8Y5ZuoQNt6Qn53aRs5y6eBgKSDECZchxTFjQhKebJQlvN3DubUO3opIgpDWGUIky4SWmHCS4W3NyzxKHEYcQpap0H3JraEKAYnQFCMMEDNBKfduy0xuO8/KxehmVrmkcKnSyhroa1Eo0IGPfAV1G+jb4HcDlajU5eIIrsHbMFq/vrp0UpUuweziTFSmTaRyXilYZWzpHyHzS4U11kkLjv74+LF3KmQOQQOrq4h7Yc7SOwWOfNikaMP2wB5P7H0lNMsdiuATiMoTLssvaQWOUQcH4fLcUb6dEp2fxrlRUHVMD0MQTMHVno8d5HeV4fw8a2014JlqWxllx17T2PM1VPBBuQ2OjAtUq/xM5PNGry9YZ7D7nDdml5WGarjwog9NdacI9Z8Kz16Gr/WFBKCYaI3COAJJWJToZPuEH0wmFUxaG1egpmU+n66hr3fBeC6/iEX9wAsPIIvMGXdxIgoNU6P86vt50cUxXE3N/u6Y7h6/mL2k4T8vS1dx7kafuZqZ1c7O4hBiIDSLONVcublDs91P9O/Llo2eUaLS/3XNk90QP+6GuwG57VpERVFCsaAxYkmGwW2M4t0P5vd2rVcN5wcQ9bx6dq0P8vyie6R+jOu0tCK/6KDfTxYRE5lgjrGSGsWMIMXkxhilDvukdPPd7wzgtSJx34l2dky8Qq7kUGjRbbvYiMTDYZIOcTp0m/rBcETf89FgMIqilGFMnplVK1uml49Rm0wJMJTJEMUcsSxKMhphtX3Bv2DuH39KT3vWqCuwPeHe8Zq3irdbyevRtCGgTIXUvQJyAcy9tpFMcr07IfD10rubGz1TqHL65iPxFKhuCAoCPESKuFgkIUGa8N0Ygs72XlpeG91DvKdEDfU7uXinxeIxyHQwHl2kf/51fPprJ7zNTrj/rLm5v275UBb2crs5vr9OOezq7P+ztclNAemlqOzjvt2esTrVnx+conal0nbz/U2Du5axzxjv63+fQbb1fO4PMUARAgrJKJaIAQMiKd1+5O+vzzbOyzfXBHfI9Jc+k8rntfMF6NbEtY1890/sf1BGL89/TbX7boh0FgLoKEkARQBE8QQ2dsMfdsK06HnoO13KL3/KtH0x/7QD501OeF7NvU7utIkuJWYR0FAITrHkSkbcX/x/MxQWbqwsbx7fhHiB665cy7mtZ0KBcwSsuXV1Cdp4SHe/n3fXulz+Cxoq0QGVIQ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NYCT&quot;"/>
    <we:property name="pageName" value="&quot;789cbb6d92e69744a073&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789cbb6d92e69744a073?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6.xml><?xml version="1.0" encoding="utf-8"?>
<we:webextension xmlns:we="http://schemas.microsoft.com/office/webextensions/webextension/2010/11" id="{94DAC68C-1FFE-43AA-8AAF-E2ED1695CA59}">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bVPbOBD+Kxl/TjuWX+S43xKTznUGOI5wzHRuGGYlrYOKY2dkmZIy/PeTbEMhpISmQN20H7WSV7vPPlrtanzlCFnOM1jswwydd86oKM5noM57hDh9J2+ENPSQMxqK2EXmkoAywc1sMdeyyEvn3ZWjQU1RH8uygsxqMsL/TvoOZNkBTO0ohazEvjNHVRY5ZPILNovNlFYVXvcdvJxnhQKrcqJBo1V7YZabsTGBvPXNjsC1vMAJct1IqXBJSImxCcEdpHHo+YFZVjYLastWLrGq6+2TItcgc7ONlUWUU3TjFD3OB4DmCxpaeSoz3S5hi/HlXBnvjM+LuQVnKC4g5yic2gWFZWPxlTOcThVOQbfD8b3JpMiq2Qr5pKgUx0NM66lcS72wUalKLHtHwDJ0rg1WB6owSNZTkBrTTg8gFziTvJ59X+UtQK4dnhWfE4UGUWEF/fWG/yVRgeJni128wOyhjbfzD6duDDsGJZtQ1v5s6mdLylttzj3XdyxL7LI7BtXC3leBnW7dcD4iKGcjRF4nlObj0/mTA3liJKXMp1l7kr6S+qjx5nwu7SFln8xpsNy9tjp4SqLYFQMCjESeSwgOOk/xZ8aFgxL3gTEDJVCNFrXTO1LdJBivv2R7Fxw2HtpAsoiaRBxSD1xgPCYBj7seyO/NVVsQynUut8Ekrk8jQVkc+nFIghBxsDaYiYFpWijJDTDL8Xw2+29zbEdz5gtQKsNcgGqmw7EfjUaDZOQlo8CLhqNx8D4eD4djSpPQ8/wnko8sk++549PQKCYRhEFAAgxcNwjMQEBXaLTo1Zf5b0WlrCqNShSNickZKP2rZ6ubGtx89OlOld2SqPHjJVhzUlcvBGPOhRf4jEYpFRGk4fo8+U1a7SGUlXpycTrMstP2k3LZ0r2j4SjpacnPUffAtC2m61nB9Re90F7enSbLYBqzgEPAaJr6wic09tMOBaHmcO+mfOrJnBcr886vFYtvedUmfiCALhNk4MepH0LopvUGj/qn8VKz4vJhj0B94RmNhLCUhsEgjahPNw/wz+smJxX7DIvft598gaeBLvQ/r3kPPyjctp7NT7vitx6Gpt4AQfnAVBoupH5MQo8OLOU60GTvf0x6SXEhRY/EPQ7mJL1hizcCFstHKRlOxqfJ3//uH/15GvyRVP5Yl7StoPxTmUSJf3BZxmWvyPXZZhf/tkKy02aejhYUz97aZzLHlXVEl6/O10mh2+vhnXy4vU7eJrftdbFJVk2FxyLP5wgk8IF6CDQi8Q9UeD8Psd0Ph4evXR2tzZLQ4jTJJMf2Rf1ewnRmqKa1jyVmNz2XwXne2CqxXlRqU1/oSb3TpF5npVgH5crZlSZQzebHkFV23/pnA9vLtM8j3W/uXiN8DRaRzyOIOSM+Q4+GJGr/cXg0kHJmHwAfPBQxCgDCjxmkEQSuxyngprpEFAHSGAaxyyFNue/CerugjuSo0rrGaEmlMUoARwJCEIjclFK6oXm1ulW0LSpdzs0eprTAFcw1HLU1h/guvl5f/w88afPZlSM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TABC&quot;"/>
    <we:property name="pageName" value="&quot;6d01561b01ea08f9523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6d01561b01ea08f9523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7.xml><?xml version="1.0" encoding="utf-8"?>
<we:webextension xmlns:we="http://schemas.microsoft.com/office/webextensions/webextension/2010/11" id="{AAD0BD85-5CB2-4374-8938-E1D75D857C37}">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227bOBD9FUEP++QWpChKZN5sx8UukHaLOhugWAQBLyOHjSwZkpzGDfLvO7rk0tiJ07RJHWf95uFoODceHpLnvnXlLFWLD2oK/o4/yPOTqSpOPEr9np+1QiWJCnUEQugQWBSzWIc4ms8ql2elv3PuV6qYQHXgyrlKa0so/Pew56s0/agm9b9EpSX0/BkUZZ6p1H2DVhmHqmIOFz0fzmZpXqja5LhSFdRmT1Ed/6ML9C3DGZWp3CmMwVStlMQxZ5wIQSKqhZZEa0C1slVoPFupUptuph/mWaVchtPUstDGQRBzojFcI+JEBbGq5aXLJmnn8PW3+4tZnRw3xQjrbOgvOG1t5+ICwwlknFBKGDGGcx0RTixfa0s1fg/mVYXhLZmEUKNToAPGuGQQsCQUj3WP29BGkstEhZQJYS3V7LG2MKlGRHESm4TGJuaggqj+NnFp1WVWL0ZnswKbAlultdW3pyozYP2m8gWUbaHP/T8dFKowx4s9OIXGh9Hq8eWhj0WODVYtDlTh2kbK54WBZcVW/gmSZiirXIXW/L2/Pn3y9pVOwa/D6lbElTH09HICFO/WLVqr3fCnEXrXgnq4i8L/DKpoBMf512EBqGj9HXJxiJL7W6LL0zh1BopO6WYJ/Cng2mtqB+nlysA8z1pfHTRKZVU4U42bmcaNXi2Fpijn/p7DQrWTH6h0Xs/bLFh0GH+Htdt5YaEYLBrTu664nIj27irPVpavzUUUiJAECCrMKKq5jamFxzd8fzIpYNL6uBTqME/n0xXy1SkYFM4i3Hoqs97+PMsgLW9k5Eb4KkFHjz6iHkydaUbfzbOupmS5TXubGQaaOpr9yiB+X/feH/NmYNHJzK3YSSJODJICDTGlAiiDdtN8OYvhx7pobZaMKuz3aboTPYPb6Ll54beIFxNDwTBqGFc0YvVeH7ysIv8o4m1dmdcloC00i0IuJAcuBQipZCS0WFvoISZtkiPBaKgJPEc0V5D3IvapJ2i+FDKrOj7IRyweDMRwEAwHYRD3B6PwnRz1+6MoGvIgYA9s0yUu97S16xqOmJBpAYzwgFmS8ADPlhvZcAuv2YVfcdOl8xJNgm0dHh6rotouBLy8YcCPvty4Q+jarY3q6fvrsOFVkiaSqCTRIgqlpbgy9E+cqt+DKufFg9loP02Puk/K254O/tj3KmdOoPLUKdLLyao18aTb5y8M5sPn4YpoWmgiMfJaFQYmTIShCKRC242pQNPM3iVv81xm8pXg9KIKcVdQ3VZhQh1wySJDGZeSgAw346SBvnvD/NRZj0rPqBLKN3rxxqrF7SCH/fHoaPj3Px/2X/hpdTzXX9Xi2U+ovQcxgO1Ny/s8q44fx0C2Nym73Tp7naQsdRksM7HrS+FveT5dcR9sOkrz3jVR3XMRTCPBmYgJQegN3lIqo12/IShXJtTZOhMx4RElTEaMczRBWhMdrK+nXNvbu5c4t80xXoHWNgfZglDL3Am1WgqCrFFTGXJrw3DLL8s2FGz/fx541ueBn7gf2KBnxN+Q6YddPLyqlLRIyo1VhMcIpQBKylBrJWvP7m3DCs4qnZ/dfqlqDK5iSPm8KmfKAMIdrGBKiAA1hNg1HOf79/KLi/8ArIPJYlkj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B&amp;T&quot;"/>
    <we:property name="pageName" value="&quot;077535088061b8b90bbe&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077535088061b8b90bbe?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8.xml><?xml version="1.0" encoding="utf-8"?>
<we:webextension xmlns:we="http://schemas.microsoft.com/office/webextensions/webextension/2010/11" id="{4E1158FE-9C32-4CFE-9BE4-22355DC524C1}">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bU/jOBD+K1U+l1MS5837rQ1d3Ukst0c5pNUJobE9KV7SpHJcji7qfz87SVkoZQss7LWFjxm743meGY9n7F47QlaTHGaHMEbng9Mvy4sxqIuO5zldp2iEQCLqehiRUCTURTeiDMxoOdGyLCrnw7WjQY1Qn8hqCrnVZIT/nHYdyPPPMLJfGeQVdp0JqqosIJffsJlshrSa4rzr4NUkLxVYlUMNGq3aSzPdfBsTvN+IWRG4lpc4RK5bKcOAxiTzScJ8EDEgD8y0qplQW7ZyilVdL5+WhQZZmGWsjPvMFchBQOYmRACjXFh5JYtR3hr8/bfHs4klR44NQssG+2qWtXrmcwMnibjnQeT6LMQYXQSX1boymet2OTYbXE2UYcrw1+jqiUsoOAqnpkNh1aC/dnqjkcIR6PZzcGcwLfPpeIV8WE4VxyPM6qFCSz2za3Bupuz19o6kwM4xsBwda/BnVRrv1FMgMyaefYZC4FjyevTjtGhJd+3neflvqtB4SVhBd9MAGCVnk5c0/3eJChQ/nx3gJeb3Lb0Zvz+0MOsElGyiu0b1s2jb/Xqj1blDwL7dQHbaLcNqYee7wA63cJwvCMq5z8ypkfww+C8m8n7oE+pnWQgYRyzwEQDDiGxL6D8tctbyw0GJuwSZDyVQ9Wc1+H2pFsnM7y5h2CTgBqkReSioBzFjBKMMROLTLNoWxz41p72qaz8hVFP1+ByQ52ftT6plXMelhvysIaBn4TsLbzFKA9eLRJAI6saUhkLgWm+lBv+oVJIbxMsOe3Gf3GSpDT9OXiF2ciwEqGY4HJC430/Svp/2Az/u9QfBRzro9QZRlIa+Tx4ZZd5ylL2Wv5rwygT1TbXkuzzOTHBx7sH6AucXh9esUx+TbzLE8mllVKJoTE3PQentOInWUTE/XTQC5kdfb5X6bXA1eF4zmk7rMsdP3Dh2Q8JA+CJjCWHJ+vz6YLi94JHQOzrqaMkvUHfAdFC2Pdne820lmCYDJX4IUYCEBoIjo6YwIfHGOKCO4s6iourIgpcrM9E2+eEhTI07RJyFIYuyKIg8IHEMpgnYiOrw8EvaSctLKToe7XCosNpjsz0Bs2WMaW84OEv//PvweAt73ldo2t9o19t9VLmy6+T8NTUVA77z8xA/n8pCnz+vtNx1avbb1PrEky6XBa6sU9dXe7vO6CJT7T7SW2ln98He5JDdh9rkhKZzgjhyKaPI44SFIARiyDaiUnx/G3k/zV7sbeQnbmDuXeW9EY4fd7XzRshocqXHMiES4iYUYo4MfAwSa9MPQw9q5vpTrWtblt7nIpdlaHp1LggHRj0PabxW5QPP3F6GlGBMQ/QEDQkJeEieqyukMfDAXhtg6LosZr5Hn38s/H9RcvDH0dHGZSNoeRrmkmP78HDHBc4Y1ajGWGG+SESG50ljq8R6UqVNt6eH9UrDep6VYu2Ua+dAGkc1i59APrXr1n/8sFu7vSXa/Iz3K9zXcOFHxPWJmwUYoJ+ACH0WrN08Gq80K6+Wt0+9g1Z5s5zqagIcTcmCKxxqXGeLAfEkN87n/wEyP5whOCQ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AAR&quot;"/>
    <we:property name="pageName" value="&quot;1be4973f238b2ad7aec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1be4973f238b2ad7aec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290</TotalTime>
  <Words>1010</Words>
  <Application>Microsoft Office PowerPoint</Application>
  <PresentationFormat>Widescreen</PresentationFormat>
  <Paragraphs>264</Paragraphs>
  <Slides>35</Slides>
  <Notes>35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35</vt:i4>
      </vt:variant>
    </vt:vector>
  </HeadingPairs>
  <TitlesOfParts>
    <vt:vector size="47" baseType="lpstr">
      <vt:lpstr>Nunito Light</vt:lpstr>
      <vt:lpstr>Twentieth Century</vt:lpstr>
      <vt:lpstr>Noto Sans Symbols</vt:lpstr>
      <vt:lpstr>Play</vt:lpstr>
      <vt:lpstr>Arial</vt:lpstr>
      <vt:lpstr>Quattrocento Sans</vt:lpstr>
      <vt:lpstr>Helvetica Neue Light</vt:lpstr>
      <vt:lpstr>Fira Sans</vt:lpstr>
      <vt:lpstr>Libre Franklin Medium</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abanob samir</dc:creator>
  <cp:lastModifiedBy>abanob samir</cp:lastModifiedBy>
  <cp:revision>6</cp:revision>
  <dcterms:created xsi:type="dcterms:W3CDTF">2024-05-23T20:18:37Z</dcterms:created>
  <dcterms:modified xsi:type="dcterms:W3CDTF">2025-03-21T12:53:54Z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0x010100D013E64FD521064FB084B8A64D656570</vt:lpwstr>
  </property>
</Properties>
</file>