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3" r:id="rId4"/>
    <p:sldId id="261" r:id="rId5"/>
    <p:sldId id="274" r:id="rId6"/>
    <p:sldId id="264" r:id="rId7"/>
    <p:sldId id="265" r:id="rId8"/>
    <p:sldId id="267" r:id="rId9"/>
    <p:sldId id="268" r:id="rId10"/>
    <p:sldId id="272" r:id="rId11"/>
    <p:sldId id="273" r:id="rId12"/>
    <p:sldId id="266" r:id="rId13"/>
    <p:sldId id="271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hyperlink" Target="https://en.wikipedia.org/wiki/Frequency-shift_keying%23Gaussian_frequency-shift_keying" TargetMode="Externa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Frequency-shift_keying%23Gaussian_frequency-shift_keying" TargetMode="External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5.svg"/><Relationship Id="rId16" Type="http://schemas.openxmlformats.org/officeDocument/2006/relationships/image" Target="../media/image18.pn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02314-4604-4D74-97C7-5397C8BC60E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71BF1-C4A6-4EA1-A988-CBF9CF8E56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1-transceiver module</a:t>
          </a:r>
          <a:endParaRPr lang="en-US"/>
        </a:p>
      </dgm:t>
    </dgm:pt>
    <dgm:pt modelId="{72C22599-6F3E-449F-8415-ABACD0457B7E}" type="parTrans" cxnId="{4A7666DE-994B-465A-B8F0-DD8E85AEDCB2}">
      <dgm:prSet/>
      <dgm:spPr/>
      <dgm:t>
        <a:bodyPr/>
        <a:lstStyle/>
        <a:p>
          <a:endParaRPr lang="en-US"/>
        </a:p>
      </dgm:t>
    </dgm:pt>
    <dgm:pt modelId="{684FF9D4-DBEB-4D3B-82E1-6CC1D7C720F5}" type="sibTrans" cxnId="{4A7666DE-994B-465A-B8F0-DD8E85AEDCB2}">
      <dgm:prSet/>
      <dgm:spPr/>
      <dgm:t>
        <a:bodyPr/>
        <a:lstStyle/>
        <a:p>
          <a:endParaRPr lang="en-US"/>
        </a:p>
      </dgm:t>
    </dgm:pt>
    <dgm:pt modelId="{500B08DE-4433-42A0-92E3-028DFC9990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2-The nRF24L01 module is available for less than two dollars</a:t>
          </a:r>
          <a:endParaRPr lang="en-US"/>
        </a:p>
      </dgm:t>
    </dgm:pt>
    <dgm:pt modelId="{AD11ABDD-9156-4EC6-9CA7-D35ACBDFF83E}" type="parTrans" cxnId="{3931D11E-ABAF-4765-AB56-D1CE2C094CC1}">
      <dgm:prSet/>
      <dgm:spPr/>
      <dgm:t>
        <a:bodyPr/>
        <a:lstStyle/>
        <a:p>
          <a:endParaRPr lang="en-US"/>
        </a:p>
      </dgm:t>
    </dgm:pt>
    <dgm:pt modelId="{3D6B6BED-51D3-4F1C-89B0-35D9876DDBB9}" type="sibTrans" cxnId="{3931D11E-ABAF-4765-AB56-D1CE2C094CC1}">
      <dgm:prSet/>
      <dgm:spPr/>
      <dgm:t>
        <a:bodyPr/>
        <a:lstStyle/>
        <a:p>
          <a:endParaRPr lang="en-US"/>
        </a:p>
      </dgm:t>
    </dgm:pt>
    <dgm:pt modelId="{7B1D86A3-9C8C-478F-A847-EFD76ED637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3-uses </a:t>
          </a:r>
          <a:r>
            <a:rPr lang="en-US" b="0" i="0">
              <a:hlinkClick xmlns:r="http://schemas.openxmlformats.org/officeDocument/2006/relationships" r:id="rId1"/>
            </a:rPr>
            <a:t>GFSK modulation</a:t>
          </a:r>
          <a:r>
            <a:rPr lang="en-US" b="0" i="0"/>
            <a:t> for data transmission</a:t>
          </a:r>
          <a:endParaRPr lang="en-US"/>
        </a:p>
      </dgm:t>
    </dgm:pt>
    <dgm:pt modelId="{05B0A4F6-E3FF-44F5-8747-57624B385266}" type="parTrans" cxnId="{AF4BDD75-EF6A-4021-8BBB-CA671C9447D4}">
      <dgm:prSet/>
      <dgm:spPr/>
      <dgm:t>
        <a:bodyPr/>
        <a:lstStyle/>
        <a:p>
          <a:endParaRPr lang="en-US"/>
        </a:p>
      </dgm:t>
    </dgm:pt>
    <dgm:pt modelId="{107000CC-6962-4AE0-98FD-799B446D480C}" type="sibTrans" cxnId="{AF4BDD75-EF6A-4021-8BBB-CA671C9447D4}">
      <dgm:prSet/>
      <dgm:spPr/>
      <dgm:t>
        <a:bodyPr/>
        <a:lstStyle/>
        <a:p>
          <a:endParaRPr lang="en-US"/>
        </a:p>
      </dgm:t>
    </dgm:pt>
    <dgm:pt modelId="{10D9F666-DB36-4894-8202-3717BD377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4-The data transfer rate is configurable and 5-can be set to 250kbps, 1Mbps, or 2Mbps</a:t>
          </a:r>
          <a:endParaRPr lang="en-US"/>
        </a:p>
      </dgm:t>
    </dgm:pt>
    <dgm:pt modelId="{1F78D643-3247-4AFB-A544-89B9F8CDE224}" type="parTrans" cxnId="{FC4FA540-6EE1-4A7D-85E2-196E10C5E5E4}">
      <dgm:prSet/>
      <dgm:spPr/>
      <dgm:t>
        <a:bodyPr/>
        <a:lstStyle/>
        <a:p>
          <a:endParaRPr lang="en-US"/>
        </a:p>
      </dgm:t>
    </dgm:pt>
    <dgm:pt modelId="{1FFE4C07-1987-4E8F-9F52-DB2DD80566CE}" type="sibTrans" cxnId="{FC4FA540-6EE1-4A7D-85E2-196E10C5E5E4}">
      <dgm:prSet/>
      <dgm:spPr/>
      <dgm:t>
        <a:bodyPr/>
        <a:lstStyle/>
        <a:p>
          <a:endParaRPr lang="en-US"/>
        </a:p>
      </dgm:t>
    </dgm:pt>
    <dgm:pt modelId="{F96A1E2E-DCDF-406C-A40B-BCE4A3D543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6-voltage ranges from 1.9 to 3.9V</a:t>
          </a:r>
          <a:endParaRPr lang="en-US"/>
        </a:p>
      </dgm:t>
    </dgm:pt>
    <dgm:pt modelId="{30CEB4DE-6EB3-4CC8-B55F-2488440DF6A4}" type="parTrans" cxnId="{B4A5CA33-446B-4B8E-A174-9FFFE950742E}">
      <dgm:prSet/>
      <dgm:spPr/>
      <dgm:t>
        <a:bodyPr/>
        <a:lstStyle/>
        <a:p>
          <a:endParaRPr lang="en-US"/>
        </a:p>
      </dgm:t>
    </dgm:pt>
    <dgm:pt modelId="{BC984CB6-1EA8-4C1B-BA86-57D8FDCB6E3D}" type="sibTrans" cxnId="{B4A5CA33-446B-4B8E-A174-9FFFE950742E}">
      <dgm:prSet/>
      <dgm:spPr/>
      <dgm:t>
        <a:bodyPr/>
        <a:lstStyle/>
        <a:p>
          <a:endParaRPr lang="en-US"/>
        </a:p>
      </dgm:t>
    </dgm:pt>
    <dgm:pt modelId="{77A79289-93B7-42E0-96CC-863E627D2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7-the module consumes only 12 mA during transmission</a:t>
          </a:r>
          <a:endParaRPr lang="en-US"/>
        </a:p>
      </dgm:t>
    </dgm:pt>
    <dgm:pt modelId="{5B574270-A30E-4F25-9203-FDEA512218DE}" type="parTrans" cxnId="{F7DD2D1F-DA1D-40CA-8D95-2C664068FC66}">
      <dgm:prSet/>
      <dgm:spPr/>
      <dgm:t>
        <a:bodyPr/>
        <a:lstStyle/>
        <a:p>
          <a:endParaRPr lang="en-US"/>
        </a:p>
      </dgm:t>
    </dgm:pt>
    <dgm:pt modelId="{48869567-6846-4EF3-BEC9-3A9C362DD1A8}" type="sibTrans" cxnId="{F7DD2D1F-DA1D-40CA-8D95-2C664068FC66}">
      <dgm:prSet/>
      <dgm:spPr/>
      <dgm:t>
        <a:bodyPr/>
        <a:lstStyle/>
        <a:p>
          <a:endParaRPr lang="en-US"/>
        </a:p>
      </dgm:t>
    </dgm:pt>
    <dgm:pt modelId="{E7F4E10D-B71A-42D5-B895-A2076BDFB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8-And the best part is that it consumes only 26 µA in standby mode and 900 nA in power down mode.</a:t>
          </a:r>
          <a:endParaRPr lang="en-US"/>
        </a:p>
      </dgm:t>
    </dgm:pt>
    <dgm:pt modelId="{3DF86D6D-EC6D-43D0-B76E-38998B57B5BC}" type="parTrans" cxnId="{5DF3E94C-8659-45EC-9E45-B9FEAC362B73}">
      <dgm:prSet/>
      <dgm:spPr/>
      <dgm:t>
        <a:bodyPr/>
        <a:lstStyle/>
        <a:p>
          <a:endParaRPr lang="en-US"/>
        </a:p>
      </dgm:t>
    </dgm:pt>
    <dgm:pt modelId="{610C69FF-063E-4ED5-9AD5-594A847DF53A}" type="sibTrans" cxnId="{5DF3E94C-8659-45EC-9E45-B9FEAC362B73}">
      <dgm:prSet/>
      <dgm:spPr/>
      <dgm:t>
        <a:bodyPr/>
        <a:lstStyle/>
        <a:p>
          <a:endParaRPr lang="en-US"/>
        </a:p>
      </dgm:t>
    </dgm:pt>
    <dgm:pt modelId="{4AE31976-661F-4926-B06F-43113566C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9-</a:t>
          </a:r>
          <a:r>
            <a:rPr lang="en-US" b="0" i="0"/>
            <a:t>Communication Range800+ m (line of sight)</a:t>
          </a:r>
          <a:endParaRPr lang="en-US"/>
        </a:p>
      </dgm:t>
    </dgm:pt>
    <dgm:pt modelId="{10F31E69-DDA8-4B9B-9FAF-71390BBFFFE3}" type="parTrans" cxnId="{CC13D1D0-61A8-4E04-90D0-C89FE67FC58B}">
      <dgm:prSet/>
      <dgm:spPr/>
      <dgm:t>
        <a:bodyPr/>
        <a:lstStyle/>
        <a:p>
          <a:endParaRPr lang="en-US"/>
        </a:p>
      </dgm:t>
    </dgm:pt>
    <dgm:pt modelId="{F3481A0D-2827-4FB8-BFE0-FF9CE8AB31EC}" type="sibTrans" cxnId="{CC13D1D0-61A8-4E04-90D0-C89FE67FC58B}">
      <dgm:prSet/>
      <dgm:spPr/>
      <dgm:t>
        <a:bodyPr/>
        <a:lstStyle/>
        <a:p>
          <a:endParaRPr lang="en-US"/>
        </a:p>
      </dgm:t>
    </dgm:pt>
    <dgm:pt modelId="{DF4A38BB-10C5-4F11-96BF-7405E322BF87}" type="pres">
      <dgm:prSet presAssocID="{B2802314-4604-4D74-97C7-5397C8BC60E9}" presName="root" presStyleCnt="0">
        <dgm:presLayoutVars>
          <dgm:dir/>
          <dgm:resizeHandles val="exact"/>
        </dgm:presLayoutVars>
      </dgm:prSet>
      <dgm:spPr/>
    </dgm:pt>
    <dgm:pt modelId="{5B2BBD07-999E-4873-83E6-12FF9EB15F68}" type="pres">
      <dgm:prSet presAssocID="{04E71BF1-C4A6-4EA1-A988-CBF9CF8E56F0}" presName="compNode" presStyleCnt="0"/>
      <dgm:spPr/>
    </dgm:pt>
    <dgm:pt modelId="{6FA7A05C-5736-4454-A2A0-6FE96695A5C9}" type="pres">
      <dgm:prSet presAssocID="{04E71BF1-C4A6-4EA1-A988-CBF9CF8E56F0}" presName="iconRect" presStyleLbl="node1" presStyleIdx="0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arPanels"/>
        </a:ext>
      </dgm:extLst>
    </dgm:pt>
    <dgm:pt modelId="{F1FB98D3-1404-4FA5-80A8-909C16809711}" type="pres">
      <dgm:prSet presAssocID="{04E71BF1-C4A6-4EA1-A988-CBF9CF8E56F0}" presName="spaceRect" presStyleCnt="0"/>
      <dgm:spPr/>
    </dgm:pt>
    <dgm:pt modelId="{2A4844C2-A435-4F4B-AA33-26A1C11F940B}" type="pres">
      <dgm:prSet presAssocID="{04E71BF1-C4A6-4EA1-A988-CBF9CF8E56F0}" presName="textRect" presStyleLbl="revTx" presStyleIdx="0" presStyleCnt="8">
        <dgm:presLayoutVars>
          <dgm:chMax val="1"/>
          <dgm:chPref val="1"/>
        </dgm:presLayoutVars>
      </dgm:prSet>
      <dgm:spPr/>
    </dgm:pt>
    <dgm:pt modelId="{2F3F2079-8AD8-4BF0-BFBA-6AF3E613EAED}" type="pres">
      <dgm:prSet presAssocID="{684FF9D4-DBEB-4D3B-82E1-6CC1D7C720F5}" presName="sibTrans" presStyleCnt="0"/>
      <dgm:spPr/>
    </dgm:pt>
    <dgm:pt modelId="{6D8E2EB0-B195-4A01-A473-DF170147AFF0}" type="pres">
      <dgm:prSet presAssocID="{500B08DE-4433-42A0-92E3-028DFC9990E6}" presName="compNode" presStyleCnt="0"/>
      <dgm:spPr/>
    </dgm:pt>
    <dgm:pt modelId="{C83356D9-79A5-4C03-8694-B3552D3087D7}" type="pres">
      <dgm:prSet presAssocID="{500B08DE-4433-42A0-92E3-028DFC9990E6}" presName="iconRect" presStyleLbl="node1" presStyleIdx="1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8EB5E6C-3B6A-4EB3-A882-52E2AC2A460B}" type="pres">
      <dgm:prSet presAssocID="{500B08DE-4433-42A0-92E3-028DFC9990E6}" presName="spaceRect" presStyleCnt="0"/>
      <dgm:spPr/>
    </dgm:pt>
    <dgm:pt modelId="{E1FC75B2-9235-4671-A1CA-6CEE0B6E30A5}" type="pres">
      <dgm:prSet presAssocID="{500B08DE-4433-42A0-92E3-028DFC9990E6}" presName="textRect" presStyleLbl="revTx" presStyleIdx="1" presStyleCnt="8">
        <dgm:presLayoutVars>
          <dgm:chMax val="1"/>
          <dgm:chPref val="1"/>
        </dgm:presLayoutVars>
      </dgm:prSet>
      <dgm:spPr/>
    </dgm:pt>
    <dgm:pt modelId="{A381B0BE-8F23-451F-99CC-FBC405A063AB}" type="pres">
      <dgm:prSet presAssocID="{3D6B6BED-51D3-4F1C-89B0-35D9876DDBB9}" presName="sibTrans" presStyleCnt="0"/>
      <dgm:spPr/>
    </dgm:pt>
    <dgm:pt modelId="{003809A5-D0E1-4965-8812-0AF1CD575D28}" type="pres">
      <dgm:prSet presAssocID="{7B1D86A3-9C8C-478F-A847-EFD76ED63755}" presName="compNode" presStyleCnt="0"/>
      <dgm:spPr/>
    </dgm:pt>
    <dgm:pt modelId="{5015CBA9-F921-4DF6-BDC3-D24C1D555F19}" type="pres">
      <dgm:prSet presAssocID="{7B1D86A3-9C8C-478F-A847-EFD76ED63755}" presName="iconRect" presStyleLbl="node1" presStyleIdx="2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EB5C189-B17B-47B9-B3E8-36B844F08161}" type="pres">
      <dgm:prSet presAssocID="{7B1D86A3-9C8C-478F-A847-EFD76ED63755}" presName="spaceRect" presStyleCnt="0"/>
      <dgm:spPr/>
    </dgm:pt>
    <dgm:pt modelId="{3DAA9EDF-6772-47CB-83E7-DB7D050293D3}" type="pres">
      <dgm:prSet presAssocID="{7B1D86A3-9C8C-478F-A847-EFD76ED63755}" presName="textRect" presStyleLbl="revTx" presStyleIdx="2" presStyleCnt="8">
        <dgm:presLayoutVars>
          <dgm:chMax val="1"/>
          <dgm:chPref val="1"/>
        </dgm:presLayoutVars>
      </dgm:prSet>
      <dgm:spPr/>
    </dgm:pt>
    <dgm:pt modelId="{FF362CD1-1D3F-44AF-AF11-0C1E0BF27A27}" type="pres">
      <dgm:prSet presAssocID="{107000CC-6962-4AE0-98FD-799B446D480C}" presName="sibTrans" presStyleCnt="0"/>
      <dgm:spPr/>
    </dgm:pt>
    <dgm:pt modelId="{6174C80C-DC4E-4B9B-BAF5-87A9B3424D07}" type="pres">
      <dgm:prSet presAssocID="{10D9F666-DB36-4894-8202-3717BD37716F}" presName="compNode" presStyleCnt="0"/>
      <dgm:spPr/>
    </dgm:pt>
    <dgm:pt modelId="{37DD095C-4FF8-472F-87C7-962AE2D771B1}" type="pres">
      <dgm:prSet presAssocID="{10D9F666-DB36-4894-8202-3717BD37716F}" presName="iconRect" presStyleLbl="node1" presStyleIdx="3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434F1A-181A-4DDC-B270-A904C6A0D336}" type="pres">
      <dgm:prSet presAssocID="{10D9F666-DB36-4894-8202-3717BD37716F}" presName="spaceRect" presStyleCnt="0"/>
      <dgm:spPr/>
    </dgm:pt>
    <dgm:pt modelId="{A96A9FFB-C7F4-4160-9550-9AFB2BF7296E}" type="pres">
      <dgm:prSet presAssocID="{10D9F666-DB36-4894-8202-3717BD37716F}" presName="textRect" presStyleLbl="revTx" presStyleIdx="3" presStyleCnt="8">
        <dgm:presLayoutVars>
          <dgm:chMax val="1"/>
          <dgm:chPref val="1"/>
        </dgm:presLayoutVars>
      </dgm:prSet>
      <dgm:spPr/>
    </dgm:pt>
    <dgm:pt modelId="{D466BB8D-BFFB-4304-9C78-C310E9F0DDBA}" type="pres">
      <dgm:prSet presAssocID="{1FFE4C07-1987-4E8F-9F52-DB2DD80566CE}" presName="sibTrans" presStyleCnt="0"/>
      <dgm:spPr/>
    </dgm:pt>
    <dgm:pt modelId="{1BC84ADE-3CF7-44A2-A8AB-41A22F05F0C3}" type="pres">
      <dgm:prSet presAssocID="{F96A1E2E-DCDF-406C-A40B-BCE4A3D543D6}" presName="compNode" presStyleCnt="0"/>
      <dgm:spPr/>
    </dgm:pt>
    <dgm:pt modelId="{B5AD7B34-54A5-4C8B-A4A4-B00DC74C07AC}" type="pres">
      <dgm:prSet presAssocID="{F96A1E2E-DCDF-406C-A40B-BCE4A3D543D6}" presName="iconRect" presStyleLbl="node1" presStyleIdx="4" presStyleCnt="8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A80B9955-7A9E-47E3-A463-19A098C63F29}" type="pres">
      <dgm:prSet presAssocID="{F96A1E2E-DCDF-406C-A40B-BCE4A3D543D6}" presName="spaceRect" presStyleCnt="0"/>
      <dgm:spPr/>
    </dgm:pt>
    <dgm:pt modelId="{26CDB548-1F98-4CFD-81FF-57858C3C9D9A}" type="pres">
      <dgm:prSet presAssocID="{F96A1E2E-DCDF-406C-A40B-BCE4A3D543D6}" presName="textRect" presStyleLbl="revTx" presStyleIdx="4" presStyleCnt="8">
        <dgm:presLayoutVars>
          <dgm:chMax val="1"/>
          <dgm:chPref val="1"/>
        </dgm:presLayoutVars>
      </dgm:prSet>
      <dgm:spPr/>
    </dgm:pt>
    <dgm:pt modelId="{4B9F7FA2-A96F-4CAD-8B04-B0E95295164D}" type="pres">
      <dgm:prSet presAssocID="{BC984CB6-1EA8-4C1B-BA86-57D8FDCB6E3D}" presName="sibTrans" presStyleCnt="0"/>
      <dgm:spPr/>
    </dgm:pt>
    <dgm:pt modelId="{F1A01C6C-EF88-47B4-81D1-A63A1656B244}" type="pres">
      <dgm:prSet presAssocID="{77A79289-93B7-42E0-96CC-863E627D2907}" presName="compNode" presStyleCnt="0"/>
      <dgm:spPr/>
    </dgm:pt>
    <dgm:pt modelId="{43711C73-9B7B-4660-AFC0-4D581BB1E942}" type="pres">
      <dgm:prSet presAssocID="{77A79289-93B7-42E0-96CC-863E627D2907}" presName="iconRect" presStyleLbl="node1" presStyleIdx="5" presStyleCnt="8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4743182-FE20-4B31-AA51-1D9D490031E1}" type="pres">
      <dgm:prSet presAssocID="{77A79289-93B7-42E0-96CC-863E627D2907}" presName="spaceRect" presStyleCnt="0"/>
      <dgm:spPr/>
    </dgm:pt>
    <dgm:pt modelId="{47A2DA52-A9B0-48B9-AAC6-DAAD2455B2C4}" type="pres">
      <dgm:prSet presAssocID="{77A79289-93B7-42E0-96CC-863E627D2907}" presName="textRect" presStyleLbl="revTx" presStyleIdx="5" presStyleCnt="8">
        <dgm:presLayoutVars>
          <dgm:chMax val="1"/>
          <dgm:chPref val="1"/>
        </dgm:presLayoutVars>
      </dgm:prSet>
      <dgm:spPr/>
    </dgm:pt>
    <dgm:pt modelId="{A72CEBA0-CD39-4CB4-AD22-F1C6389BBFEF}" type="pres">
      <dgm:prSet presAssocID="{48869567-6846-4EF3-BEC9-3A9C362DD1A8}" presName="sibTrans" presStyleCnt="0"/>
      <dgm:spPr/>
    </dgm:pt>
    <dgm:pt modelId="{741A386D-4BDA-47E4-BFDC-1C39500A80E8}" type="pres">
      <dgm:prSet presAssocID="{E7F4E10D-B71A-42D5-B895-A2076BDFBCF9}" presName="compNode" presStyleCnt="0"/>
      <dgm:spPr/>
    </dgm:pt>
    <dgm:pt modelId="{66FAEFAF-1D51-41F5-97C9-320FE60C5505}" type="pres">
      <dgm:prSet presAssocID="{E7F4E10D-B71A-42D5-B895-A2076BDFBCF9}" presName="iconRect" presStyleLbl="node1" presStyleIdx="6" presStyleCnt="8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20F0779F-5FFF-4C01-9F14-27BDA19AEAA4}" type="pres">
      <dgm:prSet presAssocID="{E7F4E10D-B71A-42D5-B895-A2076BDFBCF9}" presName="spaceRect" presStyleCnt="0"/>
      <dgm:spPr/>
    </dgm:pt>
    <dgm:pt modelId="{FD48180F-2BC5-467E-86B9-98B46B5DC662}" type="pres">
      <dgm:prSet presAssocID="{E7F4E10D-B71A-42D5-B895-A2076BDFBCF9}" presName="textRect" presStyleLbl="revTx" presStyleIdx="6" presStyleCnt="8">
        <dgm:presLayoutVars>
          <dgm:chMax val="1"/>
          <dgm:chPref val="1"/>
        </dgm:presLayoutVars>
      </dgm:prSet>
      <dgm:spPr/>
    </dgm:pt>
    <dgm:pt modelId="{BDBB17B8-51FA-4D9F-9DC8-31FEEF001D2B}" type="pres">
      <dgm:prSet presAssocID="{610C69FF-063E-4ED5-9AD5-594A847DF53A}" presName="sibTrans" presStyleCnt="0"/>
      <dgm:spPr/>
    </dgm:pt>
    <dgm:pt modelId="{B96D315A-790C-4288-AAA5-E527FF12D054}" type="pres">
      <dgm:prSet presAssocID="{4AE31976-661F-4926-B06F-43113566C54C}" presName="compNode" presStyleCnt="0"/>
      <dgm:spPr/>
    </dgm:pt>
    <dgm:pt modelId="{A9BD1FB2-7B56-4923-8089-1422A30F4F4F}" type="pres">
      <dgm:prSet presAssocID="{4AE31976-661F-4926-B06F-43113566C54C}" presName="iconRect" presStyleLbl="node1" presStyleIdx="7" presStyleCnt="8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87929AD-F750-4714-B6CE-DCD4ACBC5DEF}" type="pres">
      <dgm:prSet presAssocID="{4AE31976-661F-4926-B06F-43113566C54C}" presName="spaceRect" presStyleCnt="0"/>
      <dgm:spPr/>
    </dgm:pt>
    <dgm:pt modelId="{2A9F29EA-70F7-418F-902E-2E37B50B7FD4}" type="pres">
      <dgm:prSet presAssocID="{4AE31976-661F-4926-B06F-43113566C54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F2C5A0D-5A56-4AF8-BBEF-72A064DBBD52}" type="presOf" srcId="{77A79289-93B7-42E0-96CC-863E627D2907}" destId="{47A2DA52-A9B0-48B9-AAC6-DAAD2455B2C4}" srcOrd="0" destOrd="0" presId="urn:microsoft.com/office/officeart/2018/2/layout/IconLabelList"/>
    <dgm:cxn modelId="{3931D11E-ABAF-4765-AB56-D1CE2C094CC1}" srcId="{B2802314-4604-4D74-97C7-5397C8BC60E9}" destId="{500B08DE-4433-42A0-92E3-028DFC9990E6}" srcOrd="1" destOrd="0" parTransId="{AD11ABDD-9156-4EC6-9CA7-D35ACBDFF83E}" sibTransId="{3D6B6BED-51D3-4F1C-89B0-35D9876DDBB9}"/>
    <dgm:cxn modelId="{F7DD2D1F-DA1D-40CA-8D95-2C664068FC66}" srcId="{B2802314-4604-4D74-97C7-5397C8BC60E9}" destId="{77A79289-93B7-42E0-96CC-863E627D2907}" srcOrd="5" destOrd="0" parTransId="{5B574270-A30E-4F25-9203-FDEA512218DE}" sibTransId="{48869567-6846-4EF3-BEC9-3A9C362DD1A8}"/>
    <dgm:cxn modelId="{39DD3322-444D-4284-AEE8-2EEC355023BB}" type="presOf" srcId="{B2802314-4604-4D74-97C7-5397C8BC60E9}" destId="{DF4A38BB-10C5-4F11-96BF-7405E322BF87}" srcOrd="0" destOrd="0" presId="urn:microsoft.com/office/officeart/2018/2/layout/IconLabelList"/>
    <dgm:cxn modelId="{0B1F8522-DD85-408A-9C00-9CD1C8C1F2AA}" type="presOf" srcId="{7B1D86A3-9C8C-478F-A847-EFD76ED63755}" destId="{3DAA9EDF-6772-47CB-83E7-DB7D050293D3}" srcOrd="0" destOrd="0" presId="urn:microsoft.com/office/officeart/2018/2/layout/IconLabelList"/>
    <dgm:cxn modelId="{B4A5CA33-446B-4B8E-A174-9FFFE950742E}" srcId="{B2802314-4604-4D74-97C7-5397C8BC60E9}" destId="{F96A1E2E-DCDF-406C-A40B-BCE4A3D543D6}" srcOrd="4" destOrd="0" parTransId="{30CEB4DE-6EB3-4CC8-B55F-2488440DF6A4}" sibTransId="{BC984CB6-1EA8-4C1B-BA86-57D8FDCB6E3D}"/>
    <dgm:cxn modelId="{2697973E-EEF4-4D72-BAF7-995E17C64F37}" type="presOf" srcId="{10D9F666-DB36-4894-8202-3717BD37716F}" destId="{A96A9FFB-C7F4-4160-9550-9AFB2BF7296E}" srcOrd="0" destOrd="0" presId="urn:microsoft.com/office/officeart/2018/2/layout/IconLabelList"/>
    <dgm:cxn modelId="{FC4FA540-6EE1-4A7D-85E2-196E10C5E5E4}" srcId="{B2802314-4604-4D74-97C7-5397C8BC60E9}" destId="{10D9F666-DB36-4894-8202-3717BD37716F}" srcOrd="3" destOrd="0" parTransId="{1F78D643-3247-4AFB-A544-89B9F8CDE224}" sibTransId="{1FFE4C07-1987-4E8F-9F52-DB2DD80566CE}"/>
    <dgm:cxn modelId="{77E0BA40-478B-45B0-A219-63E15DFF49B1}" type="presOf" srcId="{E7F4E10D-B71A-42D5-B895-A2076BDFBCF9}" destId="{FD48180F-2BC5-467E-86B9-98B46B5DC662}" srcOrd="0" destOrd="0" presId="urn:microsoft.com/office/officeart/2018/2/layout/IconLabelList"/>
    <dgm:cxn modelId="{C81A754A-1D78-4A06-B8F4-37CA13418BE4}" type="presOf" srcId="{4AE31976-661F-4926-B06F-43113566C54C}" destId="{2A9F29EA-70F7-418F-902E-2E37B50B7FD4}" srcOrd="0" destOrd="0" presId="urn:microsoft.com/office/officeart/2018/2/layout/IconLabelList"/>
    <dgm:cxn modelId="{5DF3E94C-8659-45EC-9E45-B9FEAC362B73}" srcId="{B2802314-4604-4D74-97C7-5397C8BC60E9}" destId="{E7F4E10D-B71A-42D5-B895-A2076BDFBCF9}" srcOrd="6" destOrd="0" parTransId="{3DF86D6D-EC6D-43D0-B76E-38998B57B5BC}" sibTransId="{610C69FF-063E-4ED5-9AD5-594A847DF53A}"/>
    <dgm:cxn modelId="{AF4BDD75-EF6A-4021-8BBB-CA671C9447D4}" srcId="{B2802314-4604-4D74-97C7-5397C8BC60E9}" destId="{7B1D86A3-9C8C-478F-A847-EFD76ED63755}" srcOrd="2" destOrd="0" parTransId="{05B0A4F6-E3FF-44F5-8747-57624B385266}" sibTransId="{107000CC-6962-4AE0-98FD-799B446D480C}"/>
    <dgm:cxn modelId="{83CF9D77-5326-4C26-BA5B-E760D444FC99}" type="presOf" srcId="{04E71BF1-C4A6-4EA1-A988-CBF9CF8E56F0}" destId="{2A4844C2-A435-4F4B-AA33-26A1C11F940B}" srcOrd="0" destOrd="0" presId="urn:microsoft.com/office/officeart/2018/2/layout/IconLabelList"/>
    <dgm:cxn modelId="{64003CC3-5A5A-40F7-B7D8-D500E179B2FF}" type="presOf" srcId="{500B08DE-4433-42A0-92E3-028DFC9990E6}" destId="{E1FC75B2-9235-4671-A1CA-6CEE0B6E30A5}" srcOrd="0" destOrd="0" presId="urn:microsoft.com/office/officeart/2018/2/layout/IconLabelList"/>
    <dgm:cxn modelId="{CC13D1D0-61A8-4E04-90D0-C89FE67FC58B}" srcId="{B2802314-4604-4D74-97C7-5397C8BC60E9}" destId="{4AE31976-661F-4926-B06F-43113566C54C}" srcOrd="7" destOrd="0" parTransId="{10F31E69-DDA8-4B9B-9FAF-71390BBFFFE3}" sibTransId="{F3481A0D-2827-4FB8-BFE0-FF9CE8AB31EC}"/>
    <dgm:cxn modelId="{170A15DC-4EEC-4566-B38A-3D913A76EE23}" type="presOf" srcId="{F96A1E2E-DCDF-406C-A40B-BCE4A3D543D6}" destId="{26CDB548-1F98-4CFD-81FF-57858C3C9D9A}" srcOrd="0" destOrd="0" presId="urn:microsoft.com/office/officeart/2018/2/layout/IconLabelList"/>
    <dgm:cxn modelId="{4A7666DE-994B-465A-B8F0-DD8E85AEDCB2}" srcId="{B2802314-4604-4D74-97C7-5397C8BC60E9}" destId="{04E71BF1-C4A6-4EA1-A988-CBF9CF8E56F0}" srcOrd="0" destOrd="0" parTransId="{72C22599-6F3E-449F-8415-ABACD0457B7E}" sibTransId="{684FF9D4-DBEB-4D3B-82E1-6CC1D7C720F5}"/>
    <dgm:cxn modelId="{FEF027E9-C2E7-4382-9CEA-AEE63406900E}" type="presParOf" srcId="{DF4A38BB-10C5-4F11-96BF-7405E322BF87}" destId="{5B2BBD07-999E-4873-83E6-12FF9EB15F68}" srcOrd="0" destOrd="0" presId="urn:microsoft.com/office/officeart/2018/2/layout/IconLabelList"/>
    <dgm:cxn modelId="{DBBD944E-F7D7-41FF-BC77-762EDD34868C}" type="presParOf" srcId="{5B2BBD07-999E-4873-83E6-12FF9EB15F68}" destId="{6FA7A05C-5736-4454-A2A0-6FE96695A5C9}" srcOrd="0" destOrd="0" presId="urn:microsoft.com/office/officeart/2018/2/layout/IconLabelList"/>
    <dgm:cxn modelId="{BA48156A-FCBE-448F-AD4B-10178E294A52}" type="presParOf" srcId="{5B2BBD07-999E-4873-83E6-12FF9EB15F68}" destId="{F1FB98D3-1404-4FA5-80A8-909C16809711}" srcOrd="1" destOrd="0" presId="urn:microsoft.com/office/officeart/2018/2/layout/IconLabelList"/>
    <dgm:cxn modelId="{D97921BA-AD9A-4E56-BB4C-3226A2FCFA18}" type="presParOf" srcId="{5B2BBD07-999E-4873-83E6-12FF9EB15F68}" destId="{2A4844C2-A435-4F4B-AA33-26A1C11F940B}" srcOrd="2" destOrd="0" presId="urn:microsoft.com/office/officeart/2018/2/layout/IconLabelList"/>
    <dgm:cxn modelId="{3B083980-2346-4C4C-8DAF-F3B39CF2F209}" type="presParOf" srcId="{DF4A38BB-10C5-4F11-96BF-7405E322BF87}" destId="{2F3F2079-8AD8-4BF0-BFBA-6AF3E613EAED}" srcOrd="1" destOrd="0" presId="urn:microsoft.com/office/officeart/2018/2/layout/IconLabelList"/>
    <dgm:cxn modelId="{6EBF2518-6ECA-4A94-B01A-C76E6E4FD37D}" type="presParOf" srcId="{DF4A38BB-10C5-4F11-96BF-7405E322BF87}" destId="{6D8E2EB0-B195-4A01-A473-DF170147AFF0}" srcOrd="2" destOrd="0" presId="urn:microsoft.com/office/officeart/2018/2/layout/IconLabelList"/>
    <dgm:cxn modelId="{84BDDC5A-DA26-4EF7-BDE0-3175AC99FE1F}" type="presParOf" srcId="{6D8E2EB0-B195-4A01-A473-DF170147AFF0}" destId="{C83356D9-79A5-4C03-8694-B3552D3087D7}" srcOrd="0" destOrd="0" presId="urn:microsoft.com/office/officeart/2018/2/layout/IconLabelList"/>
    <dgm:cxn modelId="{AE90F95E-EAC4-4473-82AD-76820D1156C7}" type="presParOf" srcId="{6D8E2EB0-B195-4A01-A473-DF170147AFF0}" destId="{28EB5E6C-3B6A-4EB3-A882-52E2AC2A460B}" srcOrd="1" destOrd="0" presId="urn:microsoft.com/office/officeart/2018/2/layout/IconLabelList"/>
    <dgm:cxn modelId="{2FF4779C-2964-4771-9009-7A8566B97CFC}" type="presParOf" srcId="{6D8E2EB0-B195-4A01-A473-DF170147AFF0}" destId="{E1FC75B2-9235-4671-A1CA-6CEE0B6E30A5}" srcOrd="2" destOrd="0" presId="urn:microsoft.com/office/officeart/2018/2/layout/IconLabelList"/>
    <dgm:cxn modelId="{E4C75635-2EBF-47C2-BD97-771BB998FEDC}" type="presParOf" srcId="{DF4A38BB-10C5-4F11-96BF-7405E322BF87}" destId="{A381B0BE-8F23-451F-99CC-FBC405A063AB}" srcOrd="3" destOrd="0" presId="urn:microsoft.com/office/officeart/2018/2/layout/IconLabelList"/>
    <dgm:cxn modelId="{BEC7F240-228F-44BE-B207-6AD03A224CF0}" type="presParOf" srcId="{DF4A38BB-10C5-4F11-96BF-7405E322BF87}" destId="{003809A5-D0E1-4965-8812-0AF1CD575D28}" srcOrd="4" destOrd="0" presId="urn:microsoft.com/office/officeart/2018/2/layout/IconLabelList"/>
    <dgm:cxn modelId="{4A5FC0BD-9F96-4F69-AB45-A484DBB09249}" type="presParOf" srcId="{003809A5-D0E1-4965-8812-0AF1CD575D28}" destId="{5015CBA9-F921-4DF6-BDC3-D24C1D555F19}" srcOrd="0" destOrd="0" presId="urn:microsoft.com/office/officeart/2018/2/layout/IconLabelList"/>
    <dgm:cxn modelId="{A6AE809F-17F8-4877-8A00-9A8084D8AF42}" type="presParOf" srcId="{003809A5-D0E1-4965-8812-0AF1CD575D28}" destId="{9EB5C189-B17B-47B9-B3E8-36B844F08161}" srcOrd="1" destOrd="0" presId="urn:microsoft.com/office/officeart/2018/2/layout/IconLabelList"/>
    <dgm:cxn modelId="{43C82545-C1F0-4BBA-834C-56B2B7050FE7}" type="presParOf" srcId="{003809A5-D0E1-4965-8812-0AF1CD575D28}" destId="{3DAA9EDF-6772-47CB-83E7-DB7D050293D3}" srcOrd="2" destOrd="0" presId="urn:microsoft.com/office/officeart/2018/2/layout/IconLabelList"/>
    <dgm:cxn modelId="{18642E88-6AAB-4C4B-8B3D-5A16032D5294}" type="presParOf" srcId="{DF4A38BB-10C5-4F11-96BF-7405E322BF87}" destId="{FF362CD1-1D3F-44AF-AF11-0C1E0BF27A27}" srcOrd="5" destOrd="0" presId="urn:microsoft.com/office/officeart/2018/2/layout/IconLabelList"/>
    <dgm:cxn modelId="{CE9BFA6F-1158-4E22-A832-F8DEEA940EFC}" type="presParOf" srcId="{DF4A38BB-10C5-4F11-96BF-7405E322BF87}" destId="{6174C80C-DC4E-4B9B-BAF5-87A9B3424D07}" srcOrd="6" destOrd="0" presId="urn:microsoft.com/office/officeart/2018/2/layout/IconLabelList"/>
    <dgm:cxn modelId="{3728483A-04BC-432C-ABA4-C88309025244}" type="presParOf" srcId="{6174C80C-DC4E-4B9B-BAF5-87A9B3424D07}" destId="{37DD095C-4FF8-472F-87C7-962AE2D771B1}" srcOrd="0" destOrd="0" presId="urn:microsoft.com/office/officeart/2018/2/layout/IconLabelList"/>
    <dgm:cxn modelId="{EFDCB8E7-DAB8-42FC-8FBA-8336D54BC647}" type="presParOf" srcId="{6174C80C-DC4E-4B9B-BAF5-87A9B3424D07}" destId="{28434F1A-181A-4DDC-B270-A904C6A0D336}" srcOrd="1" destOrd="0" presId="urn:microsoft.com/office/officeart/2018/2/layout/IconLabelList"/>
    <dgm:cxn modelId="{23AE6A19-B25D-4E31-A7FC-B11638E63521}" type="presParOf" srcId="{6174C80C-DC4E-4B9B-BAF5-87A9B3424D07}" destId="{A96A9FFB-C7F4-4160-9550-9AFB2BF7296E}" srcOrd="2" destOrd="0" presId="urn:microsoft.com/office/officeart/2018/2/layout/IconLabelList"/>
    <dgm:cxn modelId="{E618BB00-22B7-4CE5-948E-B1DA00F92248}" type="presParOf" srcId="{DF4A38BB-10C5-4F11-96BF-7405E322BF87}" destId="{D466BB8D-BFFB-4304-9C78-C310E9F0DDBA}" srcOrd="7" destOrd="0" presId="urn:microsoft.com/office/officeart/2018/2/layout/IconLabelList"/>
    <dgm:cxn modelId="{734C97B4-E647-4DA3-B133-DDFFEB50DDE6}" type="presParOf" srcId="{DF4A38BB-10C5-4F11-96BF-7405E322BF87}" destId="{1BC84ADE-3CF7-44A2-A8AB-41A22F05F0C3}" srcOrd="8" destOrd="0" presId="urn:microsoft.com/office/officeart/2018/2/layout/IconLabelList"/>
    <dgm:cxn modelId="{0471073A-5B23-4201-A5DB-F9D542029785}" type="presParOf" srcId="{1BC84ADE-3CF7-44A2-A8AB-41A22F05F0C3}" destId="{B5AD7B34-54A5-4C8B-A4A4-B00DC74C07AC}" srcOrd="0" destOrd="0" presId="urn:microsoft.com/office/officeart/2018/2/layout/IconLabelList"/>
    <dgm:cxn modelId="{6F02EA32-1B4E-4C63-9682-757CADB79B83}" type="presParOf" srcId="{1BC84ADE-3CF7-44A2-A8AB-41A22F05F0C3}" destId="{A80B9955-7A9E-47E3-A463-19A098C63F29}" srcOrd="1" destOrd="0" presId="urn:microsoft.com/office/officeart/2018/2/layout/IconLabelList"/>
    <dgm:cxn modelId="{6F4E351D-15B0-418E-8671-8E51AC3AEEE8}" type="presParOf" srcId="{1BC84ADE-3CF7-44A2-A8AB-41A22F05F0C3}" destId="{26CDB548-1F98-4CFD-81FF-57858C3C9D9A}" srcOrd="2" destOrd="0" presId="urn:microsoft.com/office/officeart/2018/2/layout/IconLabelList"/>
    <dgm:cxn modelId="{D7864B71-049C-41D9-B2B3-88BDBCE6B308}" type="presParOf" srcId="{DF4A38BB-10C5-4F11-96BF-7405E322BF87}" destId="{4B9F7FA2-A96F-4CAD-8B04-B0E95295164D}" srcOrd="9" destOrd="0" presId="urn:microsoft.com/office/officeart/2018/2/layout/IconLabelList"/>
    <dgm:cxn modelId="{588E3347-D1E4-432E-AC06-62BEE39A248A}" type="presParOf" srcId="{DF4A38BB-10C5-4F11-96BF-7405E322BF87}" destId="{F1A01C6C-EF88-47B4-81D1-A63A1656B244}" srcOrd="10" destOrd="0" presId="urn:microsoft.com/office/officeart/2018/2/layout/IconLabelList"/>
    <dgm:cxn modelId="{B36981DB-CA5B-48E4-AA47-A63DB09DED19}" type="presParOf" srcId="{F1A01C6C-EF88-47B4-81D1-A63A1656B244}" destId="{43711C73-9B7B-4660-AFC0-4D581BB1E942}" srcOrd="0" destOrd="0" presId="urn:microsoft.com/office/officeart/2018/2/layout/IconLabelList"/>
    <dgm:cxn modelId="{45E38C5C-C710-40B0-97A5-7C3A8B2455E5}" type="presParOf" srcId="{F1A01C6C-EF88-47B4-81D1-A63A1656B244}" destId="{D4743182-FE20-4B31-AA51-1D9D490031E1}" srcOrd="1" destOrd="0" presId="urn:microsoft.com/office/officeart/2018/2/layout/IconLabelList"/>
    <dgm:cxn modelId="{EEEB3814-2129-462D-AEBF-BB6AD499E5C1}" type="presParOf" srcId="{F1A01C6C-EF88-47B4-81D1-A63A1656B244}" destId="{47A2DA52-A9B0-48B9-AAC6-DAAD2455B2C4}" srcOrd="2" destOrd="0" presId="urn:microsoft.com/office/officeart/2018/2/layout/IconLabelList"/>
    <dgm:cxn modelId="{C5D806C1-AE55-4029-AEA0-D5D1AB020F84}" type="presParOf" srcId="{DF4A38BB-10C5-4F11-96BF-7405E322BF87}" destId="{A72CEBA0-CD39-4CB4-AD22-F1C6389BBFEF}" srcOrd="11" destOrd="0" presId="urn:microsoft.com/office/officeart/2018/2/layout/IconLabelList"/>
    <dgm:cxn modelId="{6FAE86AF-5604-495B-ABAD-A642064E11A1}" type="presParOf" srcId="{DF4A38BB-10C5-4F11-96BF-7405E322BF87}" destId="{741A386D-4BDA-47E4-BFDC-1C39500A80E8}" srcOrd="12" destOrd="0" presId="urn:microsoft.com/office/officeart/2018/2/layout/IconLabelList"/>
    <dgm:cxn modelId="{E0A423FB-2EFD-4E9A-9D81-7AE9F161A014}" type="presParOf" srcId="{741A386D-4BDA-47E4-BFDC-1C39500A80E8}" destId="{66FAEFAF-1D51-41F5-97C9-320FE60C5505}" srcOrd="0" destOrd="0" presId="urn:microsoft.com/office/officeart/2018/2/layout/IconLabelList"/>
    <dgm:cxn modelId="{E2918374-6B17-4C40-AE6B-854247A0A77C}" type="presParOf" srcId="{741A386D-4BDA-47E4-BFDC-1C39500A80E8}" destId="{20F0779F-5FFF-4C01-9F14-27BDA19AEAA4}" srcOrd="1" destOrd="0" presId="urn:microsoft.com/office/officeart/2018/2/layout/IconLabelList"/>
    <dgm:cxn modelId="{24ADE19A-DCB0-4AF5-A920-9B6DB195336B}" type="presParOf" srcId="{741A386D-4BDA-47E4-BFDC-1C39500A80E8}" destId="{FD48180F-2BC5-467E-86B9-98B46B5DC662}" srcOrd="2" destOrd="0" presId="urn:microsoft.com/office/officeart/2018/2/layout/IconLabelList"/>
    <dgm:cxn modelId="{2F41DD5D-21D1-4D05-AEB8-ADE06143A4E0}" type="presParOf" srcId="{DF4A38BB-10C5-4F11-96BF-7405E322BF87}" destId="{BDBB17B8-51FA-4D9F-9DC8-31FEEF001D2B}" srcOrd="13" destOrd="0" presId="urn:microsoft.com/office/officeart/2018/2/layout/IconLabelList"/>
    <dgm:cxn modelId="{FC1C7089-9BE9-4AB1-A8BA-AD3CE39D883C}" type="presParOf" srcId="{DF4A38BB-10C5-4F11-96BF-7405E322BF87}" destId="{B96D315A-790C-4288-AAA5-E527FF12D054}" srcOrd="14" destOrd="0" presId="urn:microsoft.com/office/officeart/2018/2/layout/IconLabelList"/>
    <dgm:cxn modelId="{B3ED3298-8A46-45EE-8173-B314A473D604}" type="presParOf" srcId="{B96D315A-790C-4288-AAA5-E527FF12D054}" destId="{A9BD1FB2-7B56-4923-8089-1422A30F4F4F}" srcOrd="0" destOrd="0" presId="urn:microsoft.com/office/officeart/2018/2/layout/IconLabelList"/>
    <dgm:cxn modelId="{42D7E58B-2782-40AD-977D-C902E986A9B6}" type="presParOf" srcId="{B96D315A-790C-4288-AAA5-E527FF12D054}" destId="{187929AD-F750-4714-B6CE-DCD4ACBC5DEF}" srcOrd="1" destOrd="0" presId="urn:microsoft.com/office/officeart/2018/2/layout/IconLabelList"/>
    <dgm:cxn modelId="{49EF8CB7-8B43-464A-B3BF-F5FF6BB53136}" type="presParOf" srcId="{B96D315A-790C-4288-AAA5-E527FF12D054}" destId="{2A9F29EA-70F7-418F-902E-2E37B50B7F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7A05C-5736-4454-A2A0-6FE96695A5C9}">
      <dsp:nvSpPr>
        <dsp:cNvPr id="0" name=""/>
        <dsp:cNvSpPr/>
      </dsp:nvSpPr>
      <dsp:spPr>
        <a:xfrm>
          <a:off x="676229" y="186877"/>
          <a:ext cx="525234" cy="525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844C2-A435-4F4B-AA33-26A1C11F940B}">
      <dsp:nvSpPr>
        <dsp:cNvPr id="0" name=""/>
        <dsp:cNvSpPr/>
      </dsp:nvSpPr>
      <dsp:spPr>
        <a:xfrm>
          <a:off x="355252" y="908991"/>
          <a:ext cx="1167187" cy="4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1-transceiver module</a:t>
          </a:r>
          <a:endParaRPr lang="en-US" sz="1100" kern="1200"/>
        </a:p>
      </dsp:txBody>
      <dsp:txXfrm>
        <a:off x="355252" y="908991"/>
        <a:ext cx="1167187" cy="466875"/>
      </dsp:txXfrm>
    </dsp:sp>
    <dsp:sp modelId="{C83356D9-79A5-4C03-8694-B3552D3087D7}">
      <dsp:nvSpPr>
        <dsp:cNvPr id="0" name=""/>
        <dsp:cNvSpPr/>
      </dsp:nvSpPr>
      <dsp:spPr>
        <a:xfrm>
          <a:off x="2047674" y="186877"/>
          <a:ext cx="525234" cy="525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C75B2-9235-4671-A1CA-6CEE0B6E30A5}">
      <dsp:nvSpPr>
        <dsp:cNvPr id="0" name=""/>
        <dsp:cNvSpPr/>
      </dsp:nvSpPr>
      <dsp:spPr>
        <a:xfrm>
          <a:off x="1726698" y="908991"/>
          <a:ext cx="1167187" cy="4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2-The nRF24L01 module is available for less than two dollars</a:t>
          </a:r>
          <a:endParaRPr lang="en-US" sz="1100" kern="1200"/>
        </a:p>
      </dsp:txBody>
      <dsp:txXfrm>
        <a:off x="1726698" y="908991"/>
        <a:ext cx="1167187" cy="466875"/>
      </dsp:txXfrm>
    </dsp:sp>
    <dsp:sp modelId="{5015CBA9-F921-4DF6-BDC3-D24C1D555F19}">
      <dsp:nvSpPr>
        <dsp:cNvPr id="0" name=""/>
        <dsp:cNvSpPr/>
      </dsp:nvSpPr>
      <dsp:spPr>
        <a:xfrm>
          <a:off x="3419120" y="186877"/>
          <a:ext cx="525234" cy="525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A9EDF-6772-47CB-83E7-DB7D050293D3}">
      <dsp:nvSpPr>
        <dsp:cNvPr id="0" name=""/>
        <dsp:cNvSpPr/>
      </dsp:nvSpPr>
      <dsp:spPr>
        <a:xfrm>
          <a:off x="3098143" y="908991"/>
          <a:ext cx="1167187" cy="4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3-uses </a:t>
          </a:r>
          <a:r>
            <a:rPr lang="en-US" sz="1100" b="0" i="0" kern="1200">
              <a:hlinkClick xmlns:r="http://schemas.openxmlformats.org/officeDocument/2006/relationships" r:id="rId7"/>
            </a:rPr>
            <a:t>GFSK modulation</a:t>
          </a:r>
          <a:r>
            <a:rPr lang="en-US" sz="1100" b="0" i="0" kern="1200"/>
            <a:t> for data transmission</a:t>
          </a:r>
          <a:endParaRPr lang="en-US" sz="1100" kern="1200"/>
        </a:p>
      </dsp:txBody>
      <dsp:txXfrm>
        <a:off x="3098143" y="908991"/>
        <a:ext cx="1167187" cy="466875"/>
      </dsp:txXfrm>
    </dsp:sp>
    <dsp:sp modelId="{37DD095C-4FF8-472F-87C7-962AE2D771B1}">
      <dsp:nvSpPr>
        <dsp:cNvPr id="0" name=""/>
        <dsp:cNvSpPr/>
      </dsp:nvSpPr>
      <dsp:spPr>
        <a:xfrm>
          <a:off x="676229" y="1667663"/>
          <a:ext cx="525234" cy="52523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A9FFB-C7F4-4160-9550-9AFB2BF7296E}">
      <dsp:nvSpPr>
        <dsp:cNvPr id="0" name=""/>
        <dsp:cNvSpPr/>
      </dsp:nvSpPr>
      <dsp:spPr>
        <a:xfrm>
          <a:off x="355252" y="2389776"/>
          <a:ext cx="1167187" cy="4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4-The data transfer rate is configurable and 5-can be set to 250kbps, 1Mbps, or 2Mbps</a:t>
          </a:r>
          <a:endParaRPr lang="en-US" sz="1100" kern="1200"/>
        </a:p>
      </dsp:txBody>
      <dsp:txXfrm>
        <a:off x="355252" y="2389776"/>
        <a:ext cx="1167187" cy="466875"/>
      </dsp:txXfrm>
    </dsp:sp>
    <dsp:sp modelId="{B5AD7B34-54A5-4C8B-A4A4-B00DC74C07AC}">
      <dsp:nvSpPr>
        <dsp:cNvPr id="0" name=""/>
        <dsp:cNvSpPr/>
      </dsp:nvSpPr>
      <dsp:spPr>
        <a:xfrm>
          <a:off x="2047674" y="1667663"/>
          <a:ext cx="525234" cy="52523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DB548-1F98-4CFD-81FF-57858C3C9D9A}">
      <dsp:nvSpPr>
        <dsp:cNvPr id="0" name=""/>
        <dsp:cNvSpPr/>
      </dsp:nvSpPr>
      <dsp:spPr>
        <a:xfrm>
          <a:off x="1726698" y="2389776"/>
          <a:ext cx="1167187" cy="4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6-voltage ranges from 1.9 to 3.9V</a:t>
          </a:r>
          <a:endParaRPr lang="en-US" sz="1100" kern="1200"/>
        </a:p>
      </dsp:txBody>
      <dsp:txXfrm>
        <a:off x="1726698" y="2389776"/>
        <a:ext cx="1167187" cy="466875"/>
      </dsp:txXfrm>
    </dsp:sp>
    <dsp:sp modelId="{43711C73-9B7B-4660-AFC0-4D581BB1E942}">
      <dsp:nvSpPr>
        <dsp:cNvPr id="0" name=""/>
        <dsp:cNvSpPr/>
      </dsp:nvSpPr>
      <dsp:spPr>
        <a:xfrm>
          <a:off x="3419120" y="1667663"/>
          <a:ext cx="525234" cy="525234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DA52-A9B0-48B9-AAC6-DAAD2455B2C4}">
      <dsp:nvSpPr>
        <dsp:cNvPr id="0" name=""/>
        <dsp:cNvSpPr/>
      </dsp:nvSpPr>
      <dsp:spPr>
        <a:xfrm>
          <a:off x="3098143" y="2389776"/>
          <a:ext cx="1167187" cy="4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7-the module consumes only 12 mA during transmission</a:t>
          </a:r>
          <a:endParaRPr lang="en-US" sz="1100" kern="1200"/>
        </a:p>
      </dsp:txBody>
      <dsp:txXfrm>
        <a:off x="3098143" y="2389776"/>
        <a:ext cx="1167187" cy="466875"/>
      </dsp:txXfrm>
    </dsp:sp>
    <dsp:sp modelId="{66FAEFAF-1D51-41F5-97C9-320FE60C5505}">
      <dsp:nvSpPr>
        <dsp:cNvPr id="0" name=""/>
        <dsp:cNvSpPr/>
      </dsp:nvSpPr>
      <dsp:spPr>
        <a:xfrm>
          <a:off x="1361952" y="3148448"/>
          <a:ext cx="525234" cy="525234"/>
        </a:xfrm>
        <a:prstGeom prst="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8180F-2BC5-467E-86B9-98B46B5DC662}">
      <dsp:nvSpPr>
        <dsp:cNvPr id="0" name=""/>
        <dsp:cNvSpPr/>
      </dsp:nvSpPr>
      <dsp:spPr>
        <a:xfrm>
          <a:off x="1040975" y="3870562"/>
          <a:ext cx="1167187" cy="4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8-And the best part is that it consumes only 26 µA in standby mode and 900 nA in power down mode.</a:t>
          </a:r>
          <a:endParaRPr lang="en-US" sz="1100" kern="1200"/>
        </a:p>
      </dsp:txBody>
      <dsp:txXfrm>
        <a:off x="1040975" y="3870562"/>
        <a:ext cx="1167187" cy="466875"/>
      </dsp:txXfrm>
    </dsp:sp>
    <dsp:sp modelId="{A9BD1FB2-7B56-4923-8089-1422A30F4F4F}">
      <dsp:nvSpPr>
        <dsp:cNvPr id="0" name=""/>
        <dsp:cNvSpPr/>
      </dsp:nvSpPr>
      <dsp:spPr>
        <a:xfrm>
          <a:off x="2733397" y="3148448"/>
          <a:ext cx="525234" cy="525234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F29EA-70F7-418F-902E-2E37B50B7FD4}">
      <dsp:nvSpPr>
        <dsp:cNvPr id="0" name=""/>
        <dsp:cNvSpPr/>
      </dsp:nvSpPr>
      <dsp:spPr>
        <a:xfrm>
          <a:off x="2412420" y="3870562"/>
          <a:ext cx="1167187" cy="4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9-</a:t>
          </a:r>
          <a:r>
            <a:rPr lang="en-US" sz="1100" b="0" i="0" kern="1200"/>
            <a:t>Communication Range800+ m (line of sight)</a:t>
          </a:r>
          <a:endParaRPr lang="en-US" sz="1100" kern="1200"/>
        </a:p>
      </dsp:txBody>
      <dsp:txXfrm>
        <a:off x="2412420" y="3870562"/>
        <a:ext cx="1167187" cy="46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89" r:id="rId7"/>
    <p:sldLayoutId id="2147483688" r:id="rId8"/>
    <p:sldLayoutId id="2147483687" r:id="rId9"/>
    <p:sldLayoutId id="214748367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9883BA36-F8A1-B786-F455-21E32258B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0" b="13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80B85-F59F-A0E1-82C4-59788B384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5507" y="3625099"/>
            <a:ext cx="5613750" cy="1341624"/>
          </a:xfrm>
        </p:spPr>
        <p:txBody>
          <a:bodyPr anchor="b">
            <a:normAutofit/>
          </a:bodyPr>
          <a:lstStyle/>
          <a:p>
            <a:r>
              <a:rPr lang="en-US" sz="4000" dirty="0"/>
              <a:t>NRF24L01 module</a:t>
            </a:r>
          </a:p>
        </p:txBody>
      </p:sp>
    </p:spTree>
    <p:extLst>
      <p:ext uri="{BB962C8B-B14F-4D97-AF65-F5344CB8AC3E}">
        <p14:creationId xmlns:p14="http://schemas.microsoft.com/office/powerpoint/2010/main" val="50634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RF24L01+ Transceiver Working Packet Transmission Data Lost">
            <a:extLst>
              <a:ext uri="{FF2B5EF4-FFF2-40B4-BE49-F238E27FC236}">
                <a16:creationId xmlns:a16="http://schemas.microsoft.com/office/drawing/2014/main" id="{6833C5F0-B382-8A89-55F2-BABFCFBA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03" y="1712068"/>
            <a:ext cx="7504194" cy="326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RF24L01+ Transceiver Working Packet Transmission Acknowledgement Lost">
            <a:extLst>
              <a:ext uri="{FF2B5EF4-FFF2-40B4-BE49-F238E27FC236}">
                <a16:creationId xmlns:a16="http://schemas.microsoft.com/office/drawing/2014/main" id="{7E799FAC-EA2C-82DB-0538-83ABE83A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72" y="1787858"/>
            <a:ext cx="7535856" cy="32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0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Électronique en amateur: Communication nRF24L01 avec cartes STM32">
            <a:extLst>
              <a:ext uri="{FF2B5EF4-FFF2-40B4-BE49-F238E27FC236}">
                <a16:creationId xmlns:a16="http://schemas.microsoft.com/office/drawing/2014/main" id="{7C5FEA1A-0672-5D08-3A1B-A898AF41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259349"/>
            <a:ext cx="4105470" cy="45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2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0E08F-CC55-3254-2BEE-5796CF98B9C8}"/>
              </a:ext>
            </a:extLst>
          </p:cNvPr>
          <p:cNvSpPr txBox="1"/>
          <p:nvPr/>
        </p:nvSpPr>
        <p:spPr>
          <a:xfrm>
            <a:off x="3433665" y="737118"/>
            <a:ext cx="49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How stm32 deal with nrf24l01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D7651-C0A8-BA53-8C38-AE05CCC4C636}"/>
              </a:ext>
            </a:extLst>
          </p:cNvPr>
          <p:cNvSpPr txBox="1"/>
          <p:nvPr/>
        </p:nvSpPr>
        <p:spPr>
          <a:xfrm>
            <a:off x="2052735" y="1367027"/>
            <a:ext cx="8602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Stm32 use </a:t>
            </a:r>
            <a:r>
              <a:rPr lang="en-US" dirty="0" err="1"/>
              <a:t>Spi</a:t>
            </a:r>
            <a:r>
              <a:rPr lang="en-US" dirty="0"/>
              <a:t> protocol to send a data frame to nrf24 it called a command </a:t>
            </a:r>
          </a:p>
          <a:p>
            <a:r>
              <a:rPr lang="en-US" dirty="0"/>
              <a:t>For example we need to read status register </a:t>
            </a:r>
          </a:p>
          <a:p>
            <a:endParaRPr lang="en-US" dirty="0"/>
          </a:p>
          <a:p>
            <a:r>
              <a:rPr lang="en-US" dirty="0"/>
              <a:t>So we will make the following :</a:t>
            </a:r>
          </a:p>
          <a:p>
            <a:endParaRPr lang="en-US" dirty="0"/>
          </a:p>
          <a:p>
            <a:r>
              <a:rPr lang="en-US" dirty="0"/>
              <a:t>1-stm32 apply on MOSI pin the command of reading operation followed by the register address </a:t>
            </a:r>
          </a:p>
          <a:p>
            <a:endParaRPr lang="en-US" dirty="0"/>
          </a:p>
          <a:p>
            <a:r>
              <a:rPr lang="en-US" dirty="0"/>
              <a:t>2-wait for </a:t>
            </a:r>
            <a:r>
              <a:rPr lang="en-US" dirty="0" err="1"/>
              <a:t>nrf</a:t>
            </a:r>
            <a:r>
              <a:rPr lang="en-US" dirty="0"/>
              <a:t> to get back the data from that register in the next cycles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D0E6F-EB9C-8FB0-13CA-2D33C7D8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54" y="4042347"/>
            <a:ext cx="6839594" cy="28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36010-D209-8662-94D1-4ED6FF7A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81" y="363526"/>
            <a:ext cx="6652837" cy="233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B98C1-1C77-C4EC-B011-6F9CBA03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70" y="3093396"/>
            <a:ext cx="6767146" cy="3531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0B138-B092-8457-DFFA-8755F7224E40}"/>
              </a:ext>
            </a:extLst>
          </p:cNvPr>
          <p:cNvSpPr txBox="1"/>
          <p:nvPr/>
        </p:nvSpPr>
        <p:spPr>
          <a:xfrm>
            <a:off x="485191" y="4068147"/>
            <a:ext cx="388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command will be: 0000 0111</a:t>
            </a:r>
          </a:p>
          <a:p>
            <a:endParaRPr lang="en-US" dirty="0"/>
          </a:p>
          <a:p>
            <a:r>
              <a:rPr lang="en-US" dirty="0"/>
              <a:t>MOSI = 0000 0111</a:t>
            </a:r>
          </a:p>
          <a:p>
            <a:r>
              <a:rPr lang="en-US" dirty="0"/>
              <a:t>MISO = DATA</a:t>
            </a:r>
          </a:p>
        </p:txBody>
      </p:sp>
    </p:spTree>
    <p:extLst>
      <p:ext uri="{BB962C8B-B14F-4D97-AF65-F5344CB8AC3E}">
        <p14:creationId xmlns:p14="http://schemas.microsoft.com/office/powerpoint/2010/main" val="53595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731DC8-E256-5E64-02E2-22F72E50B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1" r="29425" b="-1"/>
          <a:stretch/>
        </p:blipFill>
        <p:spPr>
          <a:xfrm>
            <a:off x="6096001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55E4C-59DF-D4A8-0A87-5BC7C50F9B2D}"/>
              </a:ext>
            </a:extLst>
          </p:cNvPr>
          <p:cNvSpPr txBox="1"/>
          <p:nvPr/>
        </p:nvSpPr>
        <p:spPr>
          <a:xfrm>
            <a:off x="475862" y="5029200"/>
            <a:ext cx="4329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56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E865235B-9FEC-4AEB-F74D-0AB9CFDC2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80B85-F59F-A0E1-82C4-59788B384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653" y="-671209"/>
            <a:ext cx="10905059" cy="1619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Why </a:t>
            </a:r>
            <a:r>
              <a:rPr lang="en-US" sz="3600" dirty="0" err="1">
                <a:solidFill>
                  <a:schemeClr val="bg1"/>
                </a:solidFill>
              </a:rPr>
              <a:t>nrf</a:t>
            </a:r>
            <a:r>
              <a:rPr lang="en-US" sz="3600" dirty="0">
                <a:solidFill>
                  <a:schemeClr val="bg1"/>
                </a:solidFill>
              </a:rPr>
              <a:t>  24L01?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C83D52-D9F2-C24F-D241-0DB3CFC69159}"/>
              </a:ext>
            </a:extLst>
          </p:cNvPr>
          <p:cNvSpPr txBox="1"/>
          <p:nvPr/>
        </p:nvSpPr>
        <p:spPr>
          <a:xfrm>
            <a:off x="97278" y="-273841"/>
            <a:ext cx="434826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6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731DC8-E256-5E64-02E2-22F72E50B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1" r="29425" b="-1"/>
          <a:stretch/>
        </p:blipFill>
        <p:spPr>
          <a:xfrm>
            <a:off x="6096001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23E5A5E9-FC34-C2C6-A1F4-6C9D59E1C35F}"/>
              </a:ext>
            </a:extLst>
          </p:cNvPr>
          <p:cNvGraphicFramePr/>
          <p:nvPr/>
        </p:nvGraphicFramePr>
        <p:xfrm>
          <a:off x="630267" y="1452512"/>
          <a:ext cx="4620584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769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9883BA36-F8A1-B786-F455-21E32258B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0" b="1374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80B85-F59F-A0E1-82C4-59788B384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 err="1"/>
              <a:t>Spi</a:t>
            </a:r>
            <a:r>
              <a:rPr lang="en-US" sz="44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47829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Électronique en amateur: Communication nRF24L01 avec cartes STM32">
            <a:extLst>
              <a:ext uri="{FF2B5EF4-FFF2-40B4-BE49-F238E27FC236}">
                <a16:creationId xmlns:a16="http://schemas.microsoft.com/office/drawing/2014/main" id="{7C5FEA1A-0672-5D08-3A1B-A898AF41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259349"/>
            <a:ext cx="4105470" cy="45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71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731DC8-E256-5E64-02E2-22F72E50B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1" r="29425" b="-1"/>
          <a:stretch/>
        </p:blipFill>
        <p:spPr>
          <a:xfrm>
            <a:off x="6096001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6659F-73C0-A5B3-759F-FA9B6336F935}"/>
              </a:ext>
            </a:extLst>
          </p:cNvPr>
          <p:cNvSpPr txBox="1"/>
          <p:nvPr/>
        </p:nvSpPr>
        <p:spPr>
          <a:xfrm>
            <a:off x="523263" y="470019"/>
            <a:ext cx="462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How does the nRF24L01+ module work?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C3B4A-7679-EBDE-71AB-E0782DEFE699}"/>
              </a:ext>
            </a:extLst>
          </p:cNvPr>
          <p:cNvSpPr txBox="1"/>
          <p:nvPr/>
        </p:nvSpPr>
        <p:spPr>
          <a:xfrm>
            <a:off x="512903" y="1538161"/>
            <a:ext cx="5107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nRF24L01+ module transmits and receives data on a specific frequency known as a channel.</a:t>
            </a: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This channel can have any frequency between 2.400 and 2.525 GHz (2400 to 2525 MHz).</a:t>
            </a: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Each channel takes up less than 1 MHz of bandwidth. This gives us 125 possible channels with a 1MHz spacing.</a:t>
            </a: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can operate on 125 different channels, allowing you to build a network of 125 independently operating modems in one location.</a:t>
            </a:r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74707D-8062-46B7-95F5-39205AFF9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AFF064-DF2B-4ABE-92AA-16112FDF1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"/>
            <a:ext cx="12192000" cy="6857975"/>
          </a:xfrm>
          <a:custGeom>
            <a:avLst/>
            <a:gdLst>
              <a:gd name="connsiteX0" fmla="*/ 7136182 w 12192000"/>
              <a:gd name="connsiteY0" fmla="*/ 12 h 6857975"/>
              <a:gd name="connsiteX1" fmla="*/ 7136182 w 12192000"/>
              <a:gd name="connsiteY1" fmla="*/ 347 h 6857975"/>
              <a:gd name="connsiteX2" fmla="*/ 7215619 w 12192000"/>
              <a:gd name="connsiteY2" fmla="*/ 2368598 h 6857975"/>
              <a:gd name="connsiteX3" fmla="*/ 7295436 w 12192000"/>
              <a:gd name="connsiteY3" fmla="*/ 3753623 h 6857975"/>
              <a:gd name="connsiteX4" fmla="*/ 7397299 w 12192000"/>
              <a:gd name="connsiteY4" fmla="*/ 4072317 h 6857975"/>
              <a:gd name="connsiteX5" fmla="*/ 7445569 w 12192000"/>
              <a:gd name="connsiteY5" fmla="*/ 4526731 h 6857975"/>
              <a:gd name="connsiteX6" fmla="*/ 7531468 w 12192000"/>
              <a:gd name="connsiteY6" fmla="*/ 5116866 h 6857975"/>
              <a:gd name="connsiteX7" fmla="*/ 7590760 w 12192000"/>
              <a:gd name="connsiteY7" fmla="*/ 5630261 h 6857975"/>
              <a:gd name="connsiteX8" fmla="*/ 7884185 w 12192000"/>
              <a:gd name="connsiteY8" fmla="*/ 5724093 h 6857975"/>
              <a:gd name="connsiteX9" fmla="*/ 8115655 w 12192000"/>
              <a:gd name="connsiteY9" fmla="*/ 5424500 h 6857975"/>
              <a:gd name="connsiteX10" fmla="*/ 8264267 w 12192000"/>
              <a:gd name="connsiteY10" fmla="*/ 5616857 h 6857975"/>
              <a:gd name="connsiteX11" fmla="*/ 8453928 w 12192000"/>
              <a:gd name="connsiteY11" fmla="*/ 5348766 h 6857975"/>
              <a:gd name="connsiteX12" fmla="*/ 8615844 w 12192000"/>
              <a:gd name="connsiteY12" fmla="*/ 5190592 h 6857975"/>
              <a:gd name="connsiteX13" fmla="*/ 8701363 w 12192000"/>
              <a:gd name="connsiteY13" fmla="*/ 4645696 h 6857975"/>
              <a:gd name="connsiteX14" fmla="*/ 8801704 w 12192000"/>
              <a:gd name="connsiteY14" fmla="*/ 4490874 h 6857975"/>
              <a:gd name="connsiteX15" fmla="*/ 8859097 w 12192000"/>
              <a:gd name="connsiteY15" fmla="*/ 4649048 h 6857975"/>
              <a:gd name="connsiteX16" fmla="*/ 8816528 w 12192000"/>
              <a:gd name="connsiteY16" fmla="*/ 5258620 h 6857975"/>
              <a:gd name="connsiteX17" fmla="*/ 8908507 w 12192000"/>
              <a:gd name="connsiteY17" fmla="*/ 5148366 h 6857975"/>
              <a:gd name="connsiteX18" fmla="*/ 9112612 w 12192000"/>
              <a:gd name="connsiteY18" fmla="*/ 4460044 h 6857975"/>
              <a:gd name="connsiteX19" fmla="*/ 9242220 w 12192000"/>
              <a:gd name="connsiteY19" fmla="*/ 4342083 h 6857975"/>
              <a:gd name="connsiteX20" fmla="*/ 9341422 w 12192000"/>
              <a:gd name="connsiteY20" fmla="*/ 4562923 h 6857975"/>
              <a:gd name="connsiteX21" fmla="*/ 9480152 w 12192000"/>
              <a:gd name="connsiteY21" fmla="*/ 5150043 h 6857975"/>
              <a:gd name="connsiteX22" fmla="*/ 9561110 w 12192000"/>
              <a:gd name="connsiteY22" fmla="*/ 4866536 h 6857975"/>
              <a:gd name="connsiteX23" fmla="*/ 9881520 w 12192000"/>
              <a:gd name="connsiteY23" fmla="*/ 4313934 h 6857975"/>
              <a:gd name="connsiteX24" fmla="*/ 10094366 w 12192000"/>
              <a:gd name="connsiteY24" fmla="*/ 4813253 h 6857975"/>
              <a:gd name="connsiteX25" fmla="*/ 10237276 w 12192000"/>
              <a:gd name="connsiteY25" fmla="*/ 4416144 h 6857975"/>
              <a:gd name="connsiteX26" fmla="*/ 10324315 w 12192000"/>
              <a:gd name="connsiteY26" fmla="*/ 4322311 h 6857975"/>
              <a:gd name="connsiteX27" fmla="*/ 10344080 w 12192000"/>
              <a:gd name="connsiteY27" fmla="*/ 4373919 h 6857975"/>
              <a:gd name="connsiteX28" fmla="*/ 10527280 w 12192000"/>
              <a:gd name="connsiteY28" fmla="*/ 3490223 h 6857975"/>
              <a:gd name="connsiteX29" fmla="*/ 10594174 w 12192000"/>
              <a:gd name="connsiteY29" fmla="*/ 3861195 h 6857975"/>
              <a:gd name="connsiteX30" fmla="*/ 11258180 w 12192000"/>
              <a:gd name="connsiteY30" fmla="*/ 1488588 h 6857975"/>
              <a:gd name="connsiteX31" fmla="*/ 11362322 w 12192000"/>
              <a:gd name="connsiteY31" fmla="*/ 12 h 6857975"/>
              <a:gd name="connsiteX32" fmla="*/ 0 w 12192000"/>
              <a:gd name="connsiteY32" fmla="*/ 0 h 6857975"/>
              <a:gd name="connsiteX33" fmla="*/ 12192000 w 12192000"/>
              <a:gd name="connsiteY33" fmla="*/ 0 h 6857975"/>
              <a:gd name="connsiteX34" fmla="*/ 12192000 w 12192000"/>
              <a:gd name="connsiteY34" fmla="*/ 6857975 h 6857975"/>
              <a:gd name="connsiteX35" fmla="*/ 0 w 12192000"/>
              <a:gd name="connsiteY35" fmla="*/ 6857975 h 685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7975">
                <a:moveTo>
                  <a:pt x="7136182" y="12"/>
                </a:moveTo>
                <a:lnTo>
                  <a:pt x="7136182" y="347"/>
                </a:lnTo>
                <a:cubicBezTo>
                  <a:pt x="7149485" y="1194358"/>
                  <a:pt x="7215999" y="2368598"/>
                  <a:pt x="7215619" y="2368598"/>
                </a:cubicBezTo>
                <a:cubicBezTo>
                  <a:pt x="7215999" y="2370273"/>
                  <a:pt x="7261609" y="3524070"/>
                  <a:pt x="7295436" y="3753623"/>
                </a:cubicBezTo>
                <a:cubicBezTo>
                  <a:pt x="7329643" y="3986528"/>
                  <a:pt x="7366892" y="3841758"/>
                  <a:pt x="7397299" y="4072317"/>
                </a:cubicBezTo>
                <a:cubicBezTo>
                  <a:pt x="7410602" y="4226804"/>
                  <a:pt x="7396538" y="4381627"/>
                  <a:pt x="7445569" y="4526731"/>
                </a:cubicBezTo>
                <a:cubicBezTo>
                  <a:pt x="7442148" y="4749917"/>
                  <a:pt x="7507522" y="4896361"/>
                  <a:pt x="7531468" y="5116866"/>
                </a:cubicBezTo>
                <a:cubicBezTo>
                  <a:pt x="7542490" y="5292466"/>
                  <a:pt x="7518165" y="5467061"/>
                  <a:pt x="7590760" y="5630261"/>
                </a:cubicBezTo>
                <a:cubicBezTo>
                  <a:pt x="7648913" y="5755928"/>
                  <a:pt x="7723029" y="5854452"/>
                  <a:pt x="7884185" y="5724093"/>
                </a:cubicBezTo>
                <a:cubicBezTo>
                  <a:pt x="7883045" y="5562567"/>
                  <a:pt x="8152523" y="5586696"/>
                  <a:pt x="8115655" y="5424500"/>
                </a:cubicBezTo>
                <a:cubicBezTo>
                  <a:pt x="8237281" y="5459353"/>
                  <a:pt x="8173428" y="5573292"/>
                  <a:pt x="8264267" y="5616857"/>
                </a:cubicBezTo>
                <a:cubicBezTo>
                  <a:pt x="8342565" y="5535423"/>
                  <a:pt x="8290493" y="5372894"/>
                  <a:pt x="8453928" y="5348766"/>
                </a:cubicBezTo>
                <a:cubicBezTo>
                  <a:pt x="8621165" y="5384623"/>
                  <a:pt x="8603300" y="5278057"/>
                  <a:pt x="8615844" y="5190592"/>
                </a:cubicBezTo>
                <a:cubicBezTo>
                  <a:pt x="8640930" y="4983491"/>
                  <a:pt x="8661074" y="4848105"/>
                  <a:pt x="8701363" y="4645696"/>
                </a:cubicBezTo>
                <a:cubicBezTo>
                  <a:pt x="8712764" y="4595094"/>
                  <a:pt x="8689960" y="4479480"/>
                  <a:pt x="8801704" y="4490874"/>
                </a:cubicBezTo>
                <a:cubicBezTo>
                  <a:pt x="8887983" y="4501932"/>
                  <a:pt x="8855296" y="4593419"/>
                  <a:pt x="8859097" y="4649048"/>
                </a:cubicBezTo>
                <a:cubicBezTo>
                  <a:pt x="8892544" y="4963384"/>
                  <a:pt x="8818808" y="4944953"/>
                  <a:pt x="8816528" y="5258620"/>
                </a:cubicBezTo>
                <a:cubicBezTo>
                  <a:pt x="8816147" y="5271018"/>
                  <a:pt x="8871260" y="5282078"/>
                  <a:pt x="8908507" y="5148366"/>
                </a:cubicBezTo>
                <a:cubicBezTo>
                  <a:pt x="8981484" y="4884632"/>
                  <a:pt x="9068522" y="4676862"/>
                  <a:pt x="9112612" y="4460044"/>
                </a:cubicBezTo>
                <a:cubicBezTo>
                  <a:pt x="9165063" y="4506624"/>
                  <a:pt x="9210294" y="4296507"/>
                  <a:pt x="9242220" y="4342083"/>
                </a:cubicBezTo>
                <a:cubicBezTo>
                  <a:pt x="9257044" y="4418824"/>
                  <a:pt x="9283648" y="4492884"/>
                  <a:pt x="9341422" y="4562923"/>
                </a:cubicBezTo>
                <a:cubicBezTo>
                  <a:pt x="9391213" y="4774715"/>
                  <a:pt x="9336860" y="4972097"/>
                  <a:pt x="9480152" y="5150043"/>
                </a:cubicBezTo>
                <a:cubicBezTo>
                  <a:pt x="9480152" y="5150043"/>
                  <a:pt x="9482432" y="5095419"/>
                  <a:pt x="9561110" y="4866536"/>
                </a:cubicBezTo>
                <a:cubicBezTo>
                  <a:pt x="9624583" y="4682224"/>
                  <a:pt x="9705921" y="4777397"/>
                  <a:pt x="9881520" y="4313934"/>
                </a:cubicBezTo>
                <a:cubicBezTo>
                  <a:pt x="9929790" y="4492214"/>
                  <a:pt x="9821466" y="4720426"/>
                  <a:pt x="10094366" y="4813253"/>
                </a:cubicBezTo>
                <a:cubicBezTo>
                  <a:pt x="10147197" y="4677867"/>
                  <a:pt x="10106528" y="4511986"/>
                  <a:pt x="10237276" y="4416144"/>
                </a:cubicBezTo>
                <a:cubicBezTo>
                  <a:pt x="10275285" y="4388329"/>
                  <a:pt x="10302651" y="4356493"/>
                  <a:pt x="10324315" y="4322311"/>
                </a:cubicBezTo>
                <a:cubicBezTo>
                  <a:pt x="10330777" y="4339738"/>
                  <a:pt x="10337619" y="4357833"/>
                  <a:pt x="10344080" y="4373919"/>
                </a:cubicBezTo>
                <a:cubicBezTo>
                  <a:pt x="10370306" y="4346775"/>
                  <a:pt x="10519678" y="3662808"/>
                  <a:pt x="10527280" y="3490223"/>
                </a:cubicBezTo>
                <a:cubicBezTo>
                  <a:pt x="10565288" y="3612875"/>
                  <a:pt x="10594174" y="3861195"/>
                  <a:pt x="10594174" y="3861195"/>
                </a:cubicBezTo>
                <a:cubicBezTo>
                  <a:pt x="10594174" y="3861195"/>
                  <a:pt x="10758371" y="3809922"/>
                  <a:pt x="11258180" y="1488588"/>
                </a:cubicBezTo>
                <a:cubicBezTo>
                  <a:pt x="11297708" y="1305280"/>
                  <a:pt x="11334195" y="675267"/>
                  <a:pt x="11362322" y="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75"/>
                </a:lnTo>
                <a:lnTo>
                  <a:pt x="0" y="68579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31DC8-E256-5E64-02E2-22F72E50B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1" r="29425" b="-1"/>
          <a:stretch/>
        </p:blipFill>
        <p:spPr>
          <a:xfrm>
            <a:off x="1144651" y="643467"/>
            <a:ext cx="4843924" cy="5571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B603F3-B16F-DA63-C301-33013A94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31" y="322039"/>
            <a:ext cx="3421391" cy="35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7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731DC8-E256-5E64-02E2-22F72E50B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1" r="29425" b="-1"/>
          <a:stretch/>
        </p:blipFill>
        <p:spPr>
          <a:xfrm>
            <a:off x="6096001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6659F-73C0-A5B3-759F-FA9B6336F935}"/>
              </a:ext>
            </a:extLst>
          </p:cNvPr>
          <p:cNvSpPr txBox="1"/>
          <p:nvPr/>
        </p:nvSpPr>
        <p:spPr>
          <a:xfrm>
            <a:off x="345979" y="5174225"/>
            <a:ext cx="50377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Automatic Packet Handling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3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nRF24L01+ Transceiver Working Packet Transmission">
            <a:extLst>
              <a:ext uri="{FF2B5EF4-FFF2-40B4-BE49-F238E27FC236}">
                <a16:creationId xmlns:a16="http://schemas.microsoft.com/office/drawing/2014/main" id="{FBFCF84F-9F4F-5B5C-168D-B8AD9B0C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95" y="1763486"/>
            <a:ext cx="8530235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nRF24L01+ Transceiver Working Packet Transmission">
            <a:extLst>
              <a:ext uri="{FF2B5EF4-FFF2-40B4-BE49-F238E27FC236}">
                <a16:creationId xmlns:a16="http://schemas.microsoft.com/office/drawing/2014/main" id="{9DC4CCFB-5A7D-56DE-B58A-F20627A4B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95" y="1915886"/>
            <a:ext cx="8530235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6470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262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Elephant</vt:lpstr>
      <vt:lpstr>Segoe UI</vt:lpstr>
      <vt:lpstr>BrushVTI</vt:lpstr>
      <vt:lpstr>NRF24L01 module</vt:lpstr>
      <vt:lpstr>Why nrf  24L01?</vt:lpstr>
      <vt:lpstr>PowerPoint Presentation</vt:lpstr>
      <vt:lpstr>Spi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NRFL204 module</dc:title>
  <dc:creator>es-Abanoubibrahim2023</dc:creator>
  <cp:lastModifiedBy>es-Abanoubibrahim2023</cp:lastModifiedBy>
  <cp:revision>2</cp:revision>
  <dcterms:created xsi:type="dcterms:W3CDTF">2023-04-25T20:55:54Z</dcterms:created>
  <dcterms:modified xsi:type="dcterms:W3CDTF">2023-04-26T00:37:11Z</dcterms:modified>
</cp:coreProperties>
</file>