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8232-B8E1-49C2-9533-A8760FFB792A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2A99-3A16-4603-A899-5C12A63498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60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8232-B8E1-49C2-9533-A8760FFB792A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2A99-3A16-4603-A899-5C12A63498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116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8232-B8E1-49C2-9533-A8760FFB792A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2A99-3A16-4603-A899-5C12A63498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703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8232-B8E1-49C2-9533-A8760FFB792A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2A99-3A16-4603-A899-5C12A63498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89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8232-B8E1-49C2-9533-A8760FFB792A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2A99-3A16-4603-A899-5C12A63498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30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8232-B8E1-49C2-9533-A8760FFB792A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2A99-3A16-4603-A899-5C12A63498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06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8232-B8E1-49C2-9533-A8760FFB792A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2A99-3A16-4603-A899-5C12A63498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8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8232-B8E1-49C2-9533-A8760FFB792A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2A99-3A16-4603-A899-5C12A63498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83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8232-B8E1-49C2-9533-A8760FFB792A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2A99-3A16-4603-A899-5C12A63498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43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8232-B8E1-49C2-9533-A8760FFB792A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2A99-3A16-4603-A899-5C12A63498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112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8232-B8E1-49C2-9533-A8760FFB792A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2A99-3A16-4603-A899-5C12A63498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06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48232-B8E1-49C2-9533-A8760FFB792A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92A99-3A16-4603-A899-5C12A63498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28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Black Box and White Box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98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white box testing?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White box tests the functionality and inner workings of the code.</a:t>
            </a:r>
          </a:p>
          <a:p>
            <a:r>
              <a:rPr lang="en-AU" dirty="0"/>
              <a:t>It is a testing used for developers rather than users</a:t>
            </a:r>
          </a:p>
          <a:p>
            <a:r>
              <a:rPr lang="en-AU" dirty="0"/>
              <a:t>It is called White box or sometimes glass box as it refers to the code that the user doesn’t see (see through)</a:t>
            </a:r>
          </a:p>
          <a:p>
            <a:r>
              <a:rPr lang="en-AU" dirty="0"/>
              <a:t>Tests the security, flow of input and output</a:t>
            </a:r>
          </a:p>
          <a:p>
            <a:r>
              <a:rPr lang="en-AU" dirty="0"/>
              <a:t>Generally each line of code is tested </a:t>
            </a:r>
            <a:r>
              <a:rPr lang="en-AU" dirty="0" err="1"/>
              <a:t>atleast</a:t>
            </a:r>
            <a:r>
              <a:rPr lang="en-AU" dirty="0"/>
              <a:t> once during a white box test.</a:t>
            </a:r>
          </a:p>
          <a:p>
            <a:r>
              <a:rPr lang="en-AU" dirty="0"/>
              <a:t>This is the first part to box testing.</a:t>
            </a:r>
          </a:p>
        </p:txBody>
      </p:sp>
    </p:spTree>
    <p:extLst>
      <p:ext uri="{BB962C8B-B14F-4D97-AF65-F5344CB8AC3E}">
        <p14:creationId xmlns:p14="http://schemas.microsoft.com/office/powerpoint/2010/main" val="392676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white box testing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Minimising security weaknesses to prevent hacking</a:t>
            </a:r>
          </a:p>
          <a:p>
            <a:r>
              <a:rPr lang="en-AU" dirty="0"/>
              <a:t>Increasing efficiency and structure of the code</a:t>
            </a:r>
          </a:p>
          <a:p>
            <a:r>
              <a:rPr lang="en-AU" dirty="0"/>
              <a:t>Checking what is done on the input for code.</a:t>
            </a:r>
          </a:p>
          <a:p>
            <a:r>
              <a:rPr lang="en-AU" dirty="0"/>
              <a:t>The expected outputs based on inputs in the code (any differences is a bug)</a:t>
            </a:r>
          </a:p>
          <a:p>
            <a:r>
              <a:rPr lang="en-AU" dirty="0"/>
              <a:t>Checking each function/statement is working as intended.</a:t>
            </a:r>
          </a:p>
        </p:txBody>
      </p:sp>
    </p:spTree>
    <p:extLst>
      <p:ext uri="{BB962C8B-B14F-4D97-AF65-F5344CB8AC3E}">
        <p14:creationId xmlns:p14="http://schemas.microsoft.com/office/powerpoint/2010/main" val="103166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is white box testing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Create a test case for each situation or possible input a user can enter</a:t>
            </a:r>
          </a:p>
          <a:p>
            <a:r>
              <a:rPr lang="en-AU" dirty="0"/>
              <a:t>Make sure every single line of the code has been executed </a:t>
            </a:r>
            <a:r>
              <a:rPr lang="en-AU" dirty="0" err="1"/>
              <a:t>atleast</a:t>
            </a:r>
            <a:r>
              <a:rPr lang="en-AU" dirty="0"/>
              <a:t> once and shown desired output</a:t>
            </a:r>
          </a:p>
          <a:p>
            <a:r>
              <a:rPr lang="en-AU" dirty="0"/>
              <a:t>If there is an if/else statement or any loop, make sure it goes through the conditions and check output.</a:t>
            </a:r>
          </a:p>
          <a:p>
            <a:r>
              <a:rPr lang="en-AU" dirty="0"/>
              <a:t>For example assignment 1 the different error checks</a:t>
            </a:r>
          </a:p>
          <a:p>
            <a:r>
              <a:rPr lang="en-AU" dirty="0"/>
              <a:t>Each different possibility was tested </a:t>
            </a:r>
            <a:r>
              <a:rPr lang="en-AU" dirty="0" err="1"/>
              <a:t>atleast</a:t>
            </a:r>
            <a:r>
              <a:rPr lang="en-AU" dirty="0"/>
              <a:t> once during the 80 different test cases</a:t>
            </a:r>
          </a:p>
          <a:p>
            <a:r>
              <a:rPr lang="en-AU" dirty="0"/>
              <a:t>Every single line of code had been tested and returned a pass or fail based on your output vs expected output.</a:t>
            </a:r>
          </a:p>
          <a:p>
            <a:endParaRPr lang="en-AU" dirty="0"/>
          </a:p>
        </p:txBody>
      </p:sp>
      <p:pic>
        <p:nvPicPr>
          <p:cNvPr id="2054" name="Picture 6" descr="Image result for white box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544" y="365125"/>
            <a:ext cx="2980888" cy="150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2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black box testing?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Black box testing is the counterpart to white box testing</a:t>
            </a:r>
          </a:p>
          <a:p>
            <a:r>
              <a:rPr lang="en-AU" dirty="0"/>
              <a:t>Black box testing is testing from the user’s perspective</a:t>
            </a:r>
          </a:p>
          <a:p>
            <a:r>
              <a:rPr lang="en-AU" dirty="0"/>
              <a:t>It is called Black box testing because the user cannot see the inner workings and only seeing the outputs of the code.</a:t>
            </a:r>
          </a:p>
          <a:p>
            <a:r>
              <a:rPr lang="en-AU" dirty="0"/>
              <a:t>Checks functionality requirements, usability, performance.</a:t>
            </a:r>
          </a:p>
        </p:txBody>
      </p:sp>
      <p:pic>
        <p:nvPicPr>
          <p:cNvPr id="1026" name="Picture 2" descr="Image result for black box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914" y="4185059"/>
            <a:ext cx="4526347" cy="22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62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black box testing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Checking overall user experience</a:t>
            </a:r>
          </a:p>
          <a:p>
            <a:r>
              <a:rPr lang="en-AU" dirty="0"/>
              <a:t>Checks to see if the code is working as intended without seeing the code</a:t>
            </a:r>
          </a:p>
          <a:p>
            <a:r>
              <a:rPr lang="en-AU" dirty="0"/>
              <a:t>Checks the performance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261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is black box testing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software tester plays around with the code inputting any input both valid and invalid.</a:t>
            </a:r>
          </a:p>
          <a:p>
            <a:r>
              <a:rPr lang="en-AU" dirty="0"/>
              <a:t>The software tester then writes down what his expected output is for every input.</a:t>
            </a:r>
          </a:p>
          <a:p>
            <a:r>
              <a:rPr lang="en-AU" dirty="0"/>
              <a:t>A test case is written for each input and then run.</a:t>
            </a:r>
          </a:p>
          <a:p>
            <a:r>
              <a:rPr lang="en-AU" dirty="0"/>
              <a:t>Then there is a comparison between output software tester wrote vs what is the output the program has.</a:t>
            </a:r>
          </a:p>
          <a:p>
            <a:r>
              <a:rPr lang="en-AU" dirty="0"/>
              <a:t>Fix any differences and re-test till code works as intended.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311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</a:t>
            </a:r>
            <a:r>
              <a:rPr lang="en-AU" dirty="0" err="1"/>
              <a:t>point.c</a:t>
            </a:r>
            <a:r>
              <a:rPr lang="en-AU" dirty="0"/>
              <a:t> with different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599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419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Black Box and White Box Testing</vt:lpstr>
      <vt:lpstr>What is white box testing? </vt:lpstr>
      <vt:lpstr>What is white box testing used for?</vt:lpstr>
      <vt:lpstr>How is white box testing done?</vt:lpstr>
      <vt:lpstr>What is black box testing? </vt:lpstr>
      <vt:lpstr>What is black box testing used for?</vt:lpstr>
      <vt:lpstr>How is black box testing done?</vt:lpstr>
      <vt:lpstr>Testing point.c with different test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and White Box Testing</dc:title>
  <dc:creator>Abs Tawfik</dc:creator>
  <cp:lastModifiedBy>Abs Tawfik</cp:lastModifiedBy>
  <cp:revision>10</cp:revision>
  <dcterms:created xsi:type="dcterms:W3CDTF">2016-09-18T06:50:34Z</dcterms:created>
  <dcterms:modified xsi:type="dcterms:W3CDTF">2016-09-18T07:17:10Z</dcterms:modified>
</cp:coreProperties>
</file>