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8" r:id="rId9"/>
    <p:sldId id="269" r:id="rId10"/>
    <p:sldId id="263" r:id="rId11"/>
    <p:sldId id="264" r:id="rId12"/>
    <p:sldId id="265" r:id="rId13"/>
    <p:sldId id="266" r:id="rId14"/>
    <p:sldId id="267" r:id="rId15"/>
    <p:sldId id="276" r:id="rId16"/>
    <p:sldId id="280" r:id="rId17"/>
    <p:sldId id="281" r:id="rId18"/>
    <p:sldId id="282" r:id="rId19"/>
    <p:sldId id="270" r:id="rId20"/>
    <p:sldId id="271" r:id="rId21"/>
    <p:sldId id="274" r:id="rId22"/>
    <p:sldId id="275" r:id="rId23"/>
    <p:sldId id="272"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9F18BE-85CA-4D06-B14A-44CE5B5EA545}" v="1428" dt="2021-04-13T23:23:35.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85781" autoAdjust="0"/>
  </p:normalViewPr>
  <p:slideViewPr>
    <p:cSldViewPr snapToGrid="0">
      <p:cViewPr varScale="1">
        <p:scale>
          <a:sx n="98" d="100"/>
          <a:sy n="98" d="100"/>
        </p:scale>
        <p:origin x="852"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anob Tawfik" userId="e020402031082ceb" providerId="LiveId" clId="{C03606C4-C273-4675-BD62-1E3DB8224DE0}"/>
    <pc:docChg chg="undo custSel addSld modSld sldOrd">
      <pc:chgData name="Abanob Tawfik" userId="e020402031082ceb" providerId="LiveId" clId="{C03606C4-C273-4675-BD62-1E3DB8224DE0}" dt="2021-03-28T15:03:20.599" v="13822" actId="1076"/>
      <pc:docMkLst>
        <pc:docMk/>
      </pc:docMkLst>
      <pc:sldChg chg="delSp modSp mod delDesignElem">
        <pc:chgData name="Abanob Tawfik" userId="e020402031082ceb" providerId="LiveId" clId="{C03606C4-C273-4675-BD62-1E3DB8224DE0}" dt="2021-03-21T17:44:13.883" v="10803" actId="1076"/>
        <pc:sldMkLst>
          <pc:docMk/>
          <pc:sldMk cId="2479786553" sldId="256"/>
        </pc:sldMkLst>
        <pc:spChg chg="mod">
          <ac:chgData name="Abanob Tawfik" userId="e020402031082ceb" providerId="LiveId" clId="{C03606C4-C273-4675-BD62-1E3DB8224DE0}" dt="2021-03-21T17:44:13.883" v="10803" actId="1076"/>
          <ac:spMkLst>
            <pc:docMk/>
            <pc:sldMk cId="2479786553" sldId="256"/>
            <ac:spMk id="2" creationId="{9EB5C3BD-1A1A-48EE-81F7-F1909F1E5CB5}"/>
          </ac:spMkLst>
        </pc:spChg>
        <pc:spChg chg="mod">
          <ac:chgData name="Abanob Tawfik" userId="e020402031082ceb" providerId="LiveId" clId="{C03606C4-C273-4675-BD62-1E3DB8224DE0}" dt="2021-03-17T06:27:46.286" v="10350" actId="1076"/>
          <ac:spMkLst>
            <pc:docMk/>
            <pc:sldMk cId="2479786553" sldId="256"/>
            <ac:spMk id="3" creationId="{CA63E78D-1727-4CDC-A466-2DBB3833B2FF}"/>
          </ac:spMkLst>
        </pc:spChg>
        <pc:spChg chg="del">
          <ac:chgData name="Abanob Tawfik" userId="e020402031082ceb" providerId="LiveId" clId="{C03606C4-C273-4675-BD62-1E3DB8224DE0}" dt="2021-03-17T06:27:03.327" v="10335"/>
          <ac:spMkLst>
            <pc:docMk/>
            <pc:sldMk cId="2479786553" sldId="256"/>
            <ac:spMk id="8" creationId="{23962611-DFD5-4092-AAFD-559E3DFCE2C9}"/>
          </ac:spMkLst>
        </pc:spChg>
        <pc:picChg chg="del">
          <ac:chgData name="Abanob Tawfik" userId="e020402031082ceb" providerId="LiveId" clId="{C03606C4-C273-4675-BD62-1E3DB8224DE0}" dt="2021-03-17T06:27:03.327" v="10335"/>
          <ac:picMkLst>
            <pc:docMk/>
            <pc:sldMk cId="2479786553" sldId="256"/>
            <ac:picMk id="10" creationId="{2270F1FA-0425-408F-9861-80BF5AFB276D}"/>
          </ac:picMkLst>
        </pc:picChg>
      </pc:sldChg>
      <pc:sldChg chg="addSp modSp new mod modAnim">
        <pc:chgData name="Abanob Tawfik" userId="e020402031082ceb" providerId="LiveId" clId="{C03606C4-C273-4675-BD62-1E3DB8224DE0}" dt="2021-03-23T14:28:26.602" v="13653"/>
        <pc:sldMkLst>
          <pc:docMk/>
          <pc:sldMk cId="940545619" sldId="257"/>
        </pc:sldMkLst>
        <pc:spChg chg="mod">
          <ac:chgData name="Abanob Tawfik" userId="e020402031082ceb" providerId="LiveId" clId="{C03606C4-C273-4675-BD62-1E3DB8224DE0}" dt="2021-03-17T06:27:03.327" v="10335"/>
          <ac:spMkLst>
            <pc:docMk/>
            <pc:sldMk cId="940545619" sldId="257"/>
            <ac:spMk id="2" creationId="{AB5CF8E9-113A-49BD-89A8-DA3FD38C7D53}"/>
          </ac:spMkLst>
        </pc:spChg>
        <pc:spChg chg="mod">
          <ac:chgData name="Abanob Tawfik" userId="e020402031082ceb" providerId="LiveId" clId="{C03606C4-C273-4675-BD62-1E3DB8224DE0}" dt="2021-03-22T03:37:15.035" v="10905" actId="20577"/>
          <ac:spMkLst>
            <pc:docMk/>
            <pc:sldMk cId="940545619" sldId="257"/>
            <ac:spMk id="3" creationId="{60F60CFE-9FA2-4451-9216-BB3FC67527D4}"/>
          </ac:spMkLst>
        </pc:spChg>
        <pc:picChg chg="add mod">
          <ac:chgData name="Abanob Tawfik" userId="e020402031082ceb" providerId="LiveId" clId="{C03606C4-C273-4675-BD62-1E3DB8224DE0}" dt="2021-03-23T13:17:00.156" v="11758" actId="1076"/>
          <ac:picMkLst>
            <pc:docMk/>
            <pc:sldMk cId="940545619" sldId="257"/>
            <ac:picMk id="5" creationId="{92B8F06D-97F3-41A6-A072-8F4DECF971B8}"/>
          </ac:picMkLst>
        </pc:picChg>
      </pc:sldChg>
      <pc:sldChg chg="addSp delSp modSp new mod ord modAnim">
        <pc:chgData name="Abanob Tawfik" userId="e020402031082ceb" providerId="LiveId" clId="{C03606C4-C273-4675-BD62-1E3DB8224DE0}" dt="2021-03-23T14:28:29.164" v="13654"/>
        <pc:sldMkLst>
          <pc:docMk/>
          <pc:sldMk cId="2072861071" sldId="258"/>
        </pc:sldMkLst>
        <pc:spChg chg="mod">
          <ac:chgData name="Abanob Tawfik" userId="e020402031082ceb" providerId="LiveId" clId="{C03606C4-C273-4675-BD62-1E3DB8224DE0}" dt="2021-03-17T06:27:03.327" v="10335"/>
          <ac:spMkLst>
            <pc:docMk/>
            <pc:sldMk cId="2072861071" sldId="258"/>
            <ac:spMk id="2" creationId="{E5339FF5-08AE-41AE-9A31-6F1B6E750A6C}"/>
          </ac:spMkLst>
        </pc:spChg>
        <pc:spChg chg="mod">
          <ac:chgData name="Abanob Tawfik" userId="e020402031082ceb" providerId="LiveId" clId="{C03606C4-C273-4675-BD62-1E3DB8224DE0}" dt="2021-03-22T03:40:39.908" v="10960" actId="20577"/>
          <ac:spMkLst>
            <pc:docMk/>
            <pc:sldMk cId="2072861071" sldId="258"/>
            <ac:spMk id="3" creationId="{16ACC4BA-94C1-48A7-9813-80B6C4672BEB}"/>
          </ac:spMkLst>
        </pc:spChg>
        <pc:picChg chg="add del mod">
          <ac:chgData name="Abanob Tawfik" userId="e020402031082ceb" providerId="LiveId" clId="{C03606C4-C273-4675-BD62-1E3DB8224DE0}" dt="2021-03-22T03:43:55.212" v="10966" actId="478"/>
          <ac:picMkLst>
            <pc:docMk/>
            <pc:sldMk cId="2072861071" sldId="258"/>
            <ac:picMk id="1026" creationId="{10C14F8D-5BD4-41C3-BE69-321348C603CC}"/>
          </ac:picMkLst>
        </pc:picChg>
      </pc:sldChg>
      <pc:sldChg chg="addSp modSp new mod modAnim">
        <pc:chgData name="Abanob Tawfik" userId="e020402031082ceb" providerId="LiveId" clId="{C03606C4-C273-4675-BD62-1E3DB8224DE0}" dt="2021-03-24T06:14:10.973" v="13790" actId="1076"/>
        <pc:sldMkLst>
          <pc:docMk/>
          <pc:sldMk cId="4016951013" sldId="259"/>
        </pc:sldMkLst>
        <pc:spChg chg="mod">
          <ac:chgData name="Abanob Tawfik" userId="e020402031082ceb" providerId="LiveId" clId="{C03606C4-C273-4675-BD62-1E3DB8224DE0}" dt="2021-03-17T06:27:03.327" v="10335"/>
          <ac:spMkLst>
            <pc:docMk/>
            <pc:sldMk cId="4016951013" sldId="259"/>
            <ac:spMk id="2" creationId="{C043CBBC-8B3A-4A1A-9A04-DA01A12BD15C}"/>
          </ac:spMkLst>
        </pc:spChg>
        <pc:spChg chg="mod">
          <ac:chgData name="Abanob Tawfik" userId="e020402031082ceb" providerId="LiveId" clId="{C03606C4-C273-4675-BD62-1E3DB8224DE0}" dt="2021-03-24T06:14:05.378" v="13789" actId="20577"/>
          <ac:spMkLst>
            <pc:docMk/>
            <pc:sldMk cId="4016951013" sldId="259"/>
            <ac:spMk id="3" creationId="{01DD2368-2A9A-47A9-9F1C-0D32F7386D21}"/>
          </ac:spMkLst>
        </pc:spChg>
        <pc:picChg chg="add mod">
          <ac:chgData name="Abanob Tawfik" userId="e020402031082ceb" providerId="LiveId" clId="{C03606C4-C273-4675-BD62-1E3DB8224DE0}" dt="2021-03-24T06:14:10.973" v="13790" actId="1076"/>
          <ac:picMkLst>
            <pc:docMk/>
            <pc:sldMk cId="4016951013" sldId="259"/>
            <ac:picMk id="5" creationId="{40EF28A1-6271-457C-AA3C-BFD7EB753397}"/>
          </ac:picMkLst>
        </pc:picChg>
      </pc:sldChg>
      <pc:sldChg chg="modSp new mod modAnim">
        <pc:chgData name="Abanob Tawfik" userId="e020402031082ceb" providerId="LiveId" clId="{C03606C4-C273-4675-BD62-1E3DB8224DE0}" dt="2021-03-23T14:28:36.298" v="13656"/>
        <pc:sldMkLst>
          <pc:docMk/>
          <pc:sldMk cId="2318158612" sldId="260"/>
        </pc:sldMkLst>
        <pc:spChg chg="mod">
          <ac:chgData name="Abanob Tawfik" userId="e020402031082ceb" providerId="LiveId" clId="{C03606C4-C273-4675-BD62-1E3DB8224DE0}" dt="2021-03-17T06:27:03.327" v="10335"/>
          <ac:spMkLst>
            <pc:docMk/>
            <pc:sldMk cId="2318158612" sldId="260"/>
            <ac:spMk id="2" creationId="{FD34A6BC-145E-4D7E-93FD-B5E63CE2A8A3}"/>
          </ac:spMkLst>
        </pc:spChg>
        <pc:spChg chg="mod">
          <ac:chgData name="Abanob Tawfik" userId="e020402031082ceb" providerId="LiveId" clId="{C03606C4-C273-4675-BD62-1E3DB8224DE0}" dt="2021-03-22T04:14:00.567" v="11287" actId="33524"/>
          <ac:spMkLst>
            <pc:docMk/>
            <pc:sldMk cId="2318158612" sldId="260"/>
            <ac:spMk id="3" creationId="{16B4F311-3011-4ED6-A86E-CB1790A44B7B}"/>
          </ac:spMkLst>
        </pc:spChg>
      </pc:sldChg>
      <pc:sldChg chg="addSp modSp new mod modAnim">
        <pc:chgData name="Abanob Tawfik" userId="e020402031082ceb" providerId="LiveId" clId="{C03606C4-C273-4675-BD62-1E3DB8224DE0}" dt="2021-03-23T14:28:40.492" v="13657"/>
        <pc:sldMkLst>
          <pc:docMk/>
          <pc:sldMk cId="1418587283" sldId="261"/>
        </pc:sldMkLst>
        <pc:spChg chg="mod">
          <ac:chgData name="Abanob Tawfik" userId="e020402031082ceb" providerId="LiveId" clId="{C03606C4-C273-4675-BD62-1E3DB8224DE0}" dt="2021-03-17T06:27:03.327" v="10335"/>
          <ac:spMkLst>
            <pc:docMk/>
            <pc:sldMk cId="1418587283" sldId="261"/>
            <ac:spMk id="2" creationId="{38E1A5D4-7BD2-4B65-9DE6-0A17D2B72E7D}"/>
          </ac:spMkLst>
        </pc:spChg>
        <pc:spChg chg="mod">
          <ac:chgData name="Abanob Tawfik" userId="e020402031082ceb" providerId="LiveId" clId="{C03606C4-C273-4675-BD62-1E3DB8224DE0}" dt="2021-03-17T06:27:03.327" v="10335"/>
          <ac:spMkLst>
            <pc:docMk/>
            <pc:sldMk cId="1418587283" sldId="261"/>
            <ac:spMk id="3" creationId="{41C0522C-8702-499F-9C4C-DB006D774BF8}"/>
          </ac:spMkLst>
        </pc:spChg>
        <pc:picChg chg="add mod">
          <ac:chgData name="Abanob Tawfik" userId="e020402031082ceb" providerId="LiveId" clId="{C03606C4-C273-4675-BD62-1E3DB8224DE0}" dt="2021-03-23T13:16:20.258" v="11757" actId="1076"/>
          <ac:picMkLst>
            <pc:docMk/>
            <pc:sldMk cId="1418587283" sldId="261"/>
            <ac:picMk id="4" creationId="{5E6A4013-87D2-474C-8D80-DF6AC24E0AE1}"/>
          </ac:picMkLst>
        </pc:picChg>
        <pc:picChg chg="add mod">
          <ac:chgData name="Abanob Tawfik" userId="e020402031082ceb" providerId="LiveId" clId="{C03606C4-C273-4675-BD62-1E3DB8224DE0}" dt="2021-03-22T04:19:53.543" v="11293" actId="1076"/>
          <ac:picMkLst>
            <pc:docMk/>
            <pc:sldMk cId="1418587283" sldId="261"/>
            <ac:picMk id="6" creationId="{9088C225-1393-41BF-BE37-69E867BC88AD}"/>
          </ac:picMkLst>
        </pc:picChg>
      </pc:sldChg>
      <pc:sldChg chg="addSp modSp new mod modAnim">
        <pc:chgData name="Abanob Tawfik" userId="e020402031082ceb" providerId="LiveId" clId="{C03606C4-C273-4675-BD62-1E3DB8224DE0}" dt="2021-03-23T14:28:44.511" v="13658"/>
        <pc:sldMkLst>
          <pc:docMk/>
          <pc:sldMk cId="2766871606" sldId="262"/>
        </pc:sldMkLst>
        <pc:spChg chg="mod">
          <ac:chgData name="Abanob Tawfik" userId="e020402031082ceb" providerId="LiveId" clId="{C03606C4-C273-4675-BD62-1E3DB8224DE0}" dt="2021-03-17T06:27:03.327" v="10335"/>
          <ac:spMkLst>
            <pc:docMk/>
            <pc:sldMk cId="2766871606" sldId="262"/>
            <ac:spMk id="2" creationId="{86ACB781-1C2F-4042-9912-77DA4C3DD19A}"/>
          </ac:spMkLst>
        </pc:spChg>
        <pc:spChg chg="mod">
          <ac:chgData name="Abanob Tawfik" userId="e020402031082ceb" providerId="LiveId" clId="{C03606C4-C273-4675-BD62-1E3DB8224DE0}" dt="2021-03-23T13:40:44.918" v="11913" actId="20577"/>
          <ac:spMkLst>
            <pc:docMk/>
            <pc:sldMk cId="2766871606" sldId="262"/>
            <ac:spMk id="3" creationId="{C39C71BF-8FA0-4746-8DD3-D148AD559C54}"/>
          </ac:spMkLst>
        </pc:spChg>
        <pc:picChg chg="add">
          <ac:chgData name="Abanob Tawfik" userId="e020402031082ceb" providerId="LiveId" clId="{C03606C4-C273-4675-BD62-1E3DB8224DE0}" dt="2021-03-23T14:16:48.806" v="13534" actId="22"/>
          <ac:picMkLst>
            <pc:docMk/>
            <pc:sldMk cId="2766871606" sldId="262"/>
            <ac:picMk id="5" creationId="{B53BE73C-A441-4EEE-A7A1-D46688572990}"/>
          </ac:picMkLst>
        </pc:picChg>
      </pc:sldChg>
      <pc:sldChg chg="modSp new mod modAnim">
        <pc:chgData name="Abanob Tawfik" userId="e020402031082ceb" providerId="LiveId" clId="{C03606C4-C273-4675-BD62-1E3DB8224DE0}" dt="2021-03-23T14:28:55.898" v="13661"/>
        <pc:sldMkLst>
          <pc:docMk/>
          <pc:sldMk cId="550272490" sldId="263"/>
        </pc:sldMkLst>
        <pc:spChg chg="mod">
          <ac:chgData name="Abanob Tawfik" userId="e020402031082ceb" providerId="LiveId" clId="{C03606C4-C273-4675-BD62-1E3DB8224DE0}" dt="2021-03-17T06:27:03.327" v="10335"/>
          <ac:spMkLst>
            <pc:docMk/>
            <pc:sldMk cId="550272490" sldId="263"/>
            <ac:spMk id="2" creationId="{2ABB72FC-B6AD-42FF-AE17-FBF2823C1776}"/>
          </ac:spMkLst>
        </pc:spChg>
        <pc:spChg chg="mod">
          <ac:chgData name="Abanob Tawfik" userId="e020402031082ceb" providerId="LiveId" clId="{C03606C4-C273-4675-BD62-1E3DB8224DE0}" dt="2021-03-17T06:27:03.477" v="10340" actId="27636"/>
          <ac:spMkLst>
            <pc:docMk/>
            <pc:sldMk cId="550272490" sldId="263"/>
            <ac:spMk id="3" creationId="{83675F6B-3B35-4845-A12F-CC74DFC460C5}"/>
          </ac:spMkLst>
        </pc:spChg>
      </pc:sldChg>
      <pc:sldChg chg="modSp new mod modAnim">
        <pc:chgData name="Abanob Tawfik" userId="e020402031082ceb" providerId="LiveId" clId="{C03606C4-C273-4675-BD62-1E3DB8224DE0}" dt="2021-03-23T14:29:00.897" v="13662"/>
        <pc:sldMkLst>
          <pc:docMk/>
          <pc:sldMk cId="1466968021" sldId="264"/>
        </pc:sldMkLst>
        <pc:spChg chg="mod">
          <ac:chgData name="Abanob Tawfik" userId="e020402031082ceb" providerId="LiveId" clId="{C03606C4-C273-4675-BD62-1E3DB8224DE0}" dt="2021-03-17T06:27:03.327" v="10335"/>
          <ac:spMkLst>
            <pc:docMk/>
            <pc:sldMk cId="1466968021" sldId="264"/>
            <ac:spMk id="2" creationId="{0AF72E5F-81FE-48E1-B0DB-24B771E78E78}"/>
          </ac:spMkLst>
        </pc:spChg>
        <pc:spChg chg="mod">
          <ac:chgData name="Abanob Tawfik" userId="e020402031082ceb" providerId="LiveId" clId="{C03606C4-C273-4675-BD62-1E3DB8224DE0}" dt="2021-03-23T13:52:22.982" v="12866" actId="33524"/>
          <ac:spMkLst>
            <pc:docMk/>
            <pc:sldMk cId="1466968021" sldId="264"/>
            <ac:spMk id="3" creationId="{6BDD2B3A-6CFE-411B-8A8A-324934796BA3}"/>
          </ac:spMkLst>
        </pc:spChg>
      </pc:sldChg>
      <pc:sldChg chg="modSp new mod modAnim">
        <pc:chgData name="Abanob Tawfik" userId="e020402031082ceb" providerId="LiveId" clId="{C03606C4-C273-4675-BD62-1E3DB8224DE0}" dt="2021-03-24T06:14:25.872" v="13812" actId="20577"/>
        <pc:sldMkLst>
          <pc:docMk/>
          <pc:sldMk cId="1854118938" sldId="265"/>
        </pc:sldMkLst>
        <pc:spChg chg="mod">
          <ac:chgData name="Abanob Tawfik" userId="e020402031082ceb" providerId="LiveId" clId="{C03606C4-C273-4675-BD62-1E3DB8224DE0}" dt="2021-03-17T06:27:03.327" v="10335"/>
          <ac:spMkLst>
            <pc:docMk/>
            <pc:sldMk cId="1854118938" sldId="265"/>
            <ac:spMk id="2" creationId="{364D1840-57D9-4659-BA6B-54488A17C775}"/>
          </ac:spMkLst>
        </pc:spChg>
        <pc:spChg chg="mod">
          <ac:chgData name="Abanob Tawfik" userId="e020402031082ceb" providerId="LiveId" clId="{C03606C4-C273-4675-BD62-1E3DB8224DE0}" dt="2021-03-24T06:14:25.872" v="13812" actId="20577"/>
          <ac:spMkLst>
            <pc:docMk/>
            <pc:sldMk cId="1854118938" sldId="265"/>
            <ac:spMk id="3" creationId="{225FC48B-53C8-44EA-97BE-0F566BFDDCFB}"/>
          </ac:spMkLst>
        </pc:spChg>
      </pc:sldChg>
      <pc:sldChg chg="modSp new mod modAnim">
        <pc:chgData name="Abanob Tawfik" userId="e020402031082ceb" providerId="LiveId" clId="{C03606C4-C273-4675-BD62-1E3DB8224DE0}" dt="2021-03-23T14:29:07.609" v="13664"/>
        <pc:sldMkLst>
          <pc:docMk/>
          <pc:sldMk cId="3645257586" sldId="266"/>
        </pc:sldMkLst>
        <pc:spChg chg="mod">
          <ac:chgData name="Abanob Tawfik" userId="e020402031082ceb" providerId="LiveId" clId="{C03606C4-C273-4675-BD62-1E3DB8224DE0}" dt="2021-03-17T06:27:03.327" v="10335"/>
          <ac:spMkLst>
            <pc:docMk/>
            <pc:sldMk cId="3645257586" sldId="266"/>
            <ac:spMk id="2" creationId="{2129DC0D-2E48-40FA-AA71-771072D7F0DB}"/>
          </ac:spMkLst>
        </pc:spChg>
        <pc:spChg chg="mod">
          <ac:chgData name="Abanob Tawfik" userId="e020402031082ceb" providerId="LiveId" clId="{C03606C4-C273-4675-BD62-1E3DB8224DE0}" dt="2021-03-23T14:02:28.309" v="13533" actId="33524"/>
          <ac:spMkLst>
            <pc:docMk/>
            <pc:sldMk cId="3645257586" sldId="266"/>
            <ac:spMk id="3" creationId="{CCCBB318-2D19-4B89-B692-29042DB4A068}"/>
          </ac:spMkLst>
        </pc:spChg>
      </pc:sldChg>
      <pc:sldChg chg="modSp new mod modAnim">
        <pc:chgData name="Abanob Tawfik" userId="e020402031082ceb" providerId="LiveId" clId="{C03606C4-C273-4675-BD62-1E3DB8224DE0}" dt="2021-03-23T14:29:10.609" v="13665"/>
        <pc:sldMkLst>
          <pc:docMk/>
          <pc:sldMk cId="1920191263" sldId="267"/>
        </pc:sldMkLst>
        <pc:spChg chg="mod">
          <ac:chgData name="Abanob Tawfik" userId="e020402031082ceb" providerId="LiveId" clId="{C03606C4-C273-4675-BD62-1E3DB8224DE0}" dt="2021-03-17T06:27:03.327" v="10335"/>
          <ac:spMkLst>
            <pc:docMk/>
            <pc:sldMk cId="1920191263" sldId="267"/>
            <ac:spMk id="2" creationId="{16B76C37-4087-4284-9BFA-9D8025E8010B}"/>
          </ac:spMkLst>
        </pc:spChg>
        <pc:spChg chg="mod">
          <ac:chgData name="Abanob Tawfik" userId="e020402031082ceb" providerId="LiveId" clId="{C03606C4-C273-4675-BD62-1E3DB8224DE0}" dt="2021-03-17T06:27:03.327" v="10335"/>
          <ac:spMkLst>
            <pc:docMk/>
            <pc:sldMk cId="1920191263" sldId="267"/>
            <ac:spMk id="3" creationId="{FC3C97DA-EB35-4A5C-8D93-23D5C8EBFB07}"/>
          </ac:spMkLst>
        </pc:spChg>
      </pc:sldChg>
      <pc:sldChg chg="modSp new mod modAnim">
        <pc:chgData name="Abanob Tawfik" userId="e020402031082ceb" providerId="LiveId" clId="{C03606C4-C273-4675-BD62-1E3DB8224DE0}" dt="2021-03-23T14:28:47.652" v="13659"/>
        <pc:sldMkLst>
          <pc:docMk/>
          <pc:sldMk cId="397341122" sldId="268"/>
        </pc:sldMkLst>
        <pc:spChg chg="mod">
          <ac:chgData name="Abanob Tawfik" userId="e020402031082ceb" providerId="LiveId" clId="{C03606C4-C273-4675-BD62-1E3DB8224DE0}" dt="2021-03-17T06:27:03.327" v="10335"/>
          <ac:spMkLst>
            <pc:docMk/>
            <pc:sldMk cId="397341122" sldId="268"/>
            <ac:spMk id="2" creationId="{E64A7DEA-F2CC-420F-9663-D52B586A56E0}"/>
          </ac:spMkLst>
        </pc:spChg>
        <pc:spChg chg="mod">
          <ac:chgData name="Abanob Tawfik" userId="e020402031082ceb" providerId="LiveId" clId="{C03606C4-C273-4675-BD62-1E3DB8224DE0}" dt="2021-03-17T06:27:03.432" v="10337" actId="27636"/>
          <ac:spMkLst>
            <pc:docMk/>
            <pc:sldMk cId="397341122" sldId="268"/>
            <ac:spMk id="3" creationId="{B747446B-1F34-417A-9794-323396F781AD}"/>
          </ac:spMkLst>
        </pc:spChg>
      </pc:sldChg>
      <pc:sldChg chg="modSp new mod modAnim">
        <pc:chgData name="Abanob Tawfik" userId="e020402031082ceb" providerId="LiveId" clId="{C03606C4-C273-4675-BD62-1E3DB8224DE0}" dt="2021-03-23T14:28:52.141" v="13660"/>
        <pc:sldMkLst>
          <pc:docMk/>
          <pc:sldMk cId="635407562" sldId="269"/>
        </pc:sldMkLst>
        <pc:spChg chg="mod">
          <ac:chgData name="Abanob Tawfik" userId="e020402031082ceb" providerId="LiveId" clId="{C03606C4-C273-4675-BD62-1E3DB8224DE0}" dt="2021-03-17T06:27:03.433" v="10338" actId="27636"/>
          <ac:spMkLst>
            <pc:docMk/>
            <pc:sldMk cId="635407562" sldId="269"/>
            <ac:spMk id="2" creationId="{AA58C192-3372-49C4-9F58-4CD1BD243AEA}"/>
          </ac:spMkLst>
        </pc:spChg>
        <pc:spChg chg="mod">
          <ac:chgData name="Abanob Tawfik" userId="e020402031082ceb" providerId="LiveId" clId="{C03606C4-C273-4675-BD62-1E3DB8224DE0}" dt="2021-03-23T13:42:58.357" v="11919" actId="20577"/>
          <ac:spMkLst>
            <pc:docMk/>
            <pc:sldMk cId="635407562" sldId="269"/>
            <ac:spMk id="3" creationId="{D7D5588A-5AF4-4ECB-9415-D45720A95932}"/>
          </ac:spMkLst>
        </pc:spChg>
      </pc:sldChg>
      <pc:sldChg chg="addSp delSp modSp new mod modAnim modNotesTx">
        <pc:chgData name="Abanob Tawfik" userId="e020402031082ceb" providerId="LiveId" clId="{C03606C4-C273-4675-BD62-1E3DB8224DE0}" dt="2021-03-28T15:03:20.599" v="13822" actId="1076"/>
        <pc:sldMkLst>
          <pc:docMk/>
          <pc:sldMk cId="2219845554" sldId="270"/>
        </pc:sldMkLst>
        <pc:spChg chg="mod">
          <ac:chgData name="Abanob Tawfik" userId="e020402031082ceb" providerId="LiveId" clId="{C03606C4-C273-4675-BD62-1E3DB8224DE0}" dt="2021-03-17T06:27:03.327" v="10335"/>
          <ac:spMkLst>
            <pc:docMk/>
            <pc:sldMk cId="2219845554" sldId="270"/>
            <ac:spMk id="2" creationId="{4DE42166-7EBE-4983-A251-10280033546F}"/>
          </ac:spMkLst>
        </pc:spChg>
        <pc:spChg chg="mod">
          <ac:chgData name="Abanob Tawfik" userId="e020402031082ceb" providerId="LiveId" clId="{C03606C4-C273-4675-BD62-1E3DB8224DE0}" dt="2021-03-22T03:42:13.621" v="10962" actId="33524"/>
          <ac:spMkLst>
            <pc:docMk/>
            <pc:sldMk cId="2219845554" sldId="270"/>
            <ac:spMk id="3" creationId="{0F21C4CA-5F03-47C3-97EE-D075D3CD8E3F}"/>
          </ac:spMkLst>
        </pc:spChg>
        <pc:picChg chg="add del">
          <ac:chgData name="Abanob Tawfik" userId="e020402031082ceb" providerId="LiveId" clId="{C03606C4-C273-4675-BD62-1E3DB8224DE0}" dt="2021-03-23T14:34:31.696" v="13667" actId="478"/>
          <ac:picMkLst>
            <pc:docMk/>
            <pc:sldMk cId="2219845554" sldId="270"/>
            <ac:picMk id="5" creationId="{D4183079-9AD1-46BD-95B1-866F7E727169}"/>
          </ac:picMkLst>
        </pc:picChg>
        <pc:picChg chg="add mod">
          <ac:chgData name="Abanob Tawfik" userId="e020402031082ceb" providerId="LiveId" clId="{C03606C4-C273-4675-BD62-1E3DB8224DE0}" dt="2021-03-28T15:03:20.599" v="13822" actId="1076"/>
          <ac:picMkLst>
            <pc:docMk/>
            <pc:sldMk cId="2219845554" sldId="270"/>
            <ac:picMk id="7" creationId="{6085F666-5F61-4585-B874-B786F54ABECE}"/>
          </ac:picMkLst>
        </pc:picChg>
        <pc:picChg chg="add del mod">
          <ac:chgData name="Abanob Tawfik" userId="e020402031082ceb" providerId="LiveId" clId="{C03606C4-C273-4675-BD62-1E3DB8224DE0}" dt="2021-03-22T04:04:51.519" v="11118" actId="21"/>
          <ac:picMkLst>
            <pc:docMk/>
            <pc:sldMk cId="2219845554" sldId="270"/>
            <ac:picMk id="2050" creationId="{8CE201D7-50E6-48B4-9690-4A7F720FAECF}"/>
          </ac:picMkLst>
        </pc:picChg>
      </pc:sldChg>
      <pc:sldChg chg="modSp new mod">
        <pc:chgData name="Abanob Tawfik" userId="e020402031082ceb" providerId="LiveId" clId="{C03606C4-C273-4675-BD62-1E3DB8224DE0}" dt="2021-03-23T13:43:06.011" v="11923" actId="20577"/>
        <pc:sldMkLst>
          <pc:docMk/>
          <pc:sldMk cId="642120608" sldId="271"/>
        </pc:sldMkLst>
        <pc:spChg chg="mod">
          <ac:chgData name="Abanob Tawfik" userId="e020402031082ceb" providerId="LiveId" clId="{C03606C4-C273-4675-BD62-1E3DB8224DE0}" dt="2021-03-21T15:54:37.796" v="10403" actId="20577"/>
          <ac:spMkLst>
            <pc:docMk/>
            <pc:sldMk cId="642120608" sldId="271"/>
            <ac:spMk id="2" creationId="{A063AA99-F67B-4EB1-8434-9DED196832BB}"/>
          </ac:spMkLst>
        </pc:spChg>
        <pc:spChg chg="mod">
          <ac:chgData name="Abanob Tawfik" userId="e020402031082ceb" providerId="LiveId" clId="{C03606C4-C273-4675-BD62-1E3DB8224DE0}" dt="2021-03-23T13:43:06.011" v="11923" actId="20577"/>
          <ac:spMkLst>
            <pc:docMk/>
            <pc:sldMk cId="642120608" sldId="271"/>
            <ac:spMk id="3" creationId="{B7B2D4CE-B906-4E25-A841-86DCFA04517C}"/>
          </ac:spMkLst>
        </pc:spChg>
      </pc:sldChg>
      <pc:sldChg chg="modSp new mod">
        <pc:chgData name="Abanob Tawfik" userId="e020402031082ceb" providerId="LiveId" clId="{C03606C4-C273-4675-BD62-1E3DB8224DE0}" dt="2021-03-22T04:22:11.970" v="11381" actId="20577"/>
        <pc:sldMkLst>
          <pc:docMk/>
          <pc:sldMk cId="2815158063" sldId="272"/>
        </pc:sldMkLst>
        <pc:spChg chg="mod">
          <ac:chgData name="Abanob Tawfik" userId="e020402031082ceb" providerId="LiveId" clId="{C03606C4-C273-4675-BD62-1E3DB8224DE0}" dt="2021-03-21T15:56:11.300" v="10434" actId="20577"/>
          <ac:spMkLst>
            <pc:docMk/>
            <pc:sldMk cId="2815158063" sldId="272"/>
            <ac:spMk id="2" creationId="{A7F7152D-84E5-416A-8EBC-9BA54E2FA8F5}"/>
          </ac:spMkLst>
        </pc:spChg>
        <pc:spChg chg="mod">
          <ac:chgData name="Abanob Tawfik" userId="e020402031082ceb" providerId="LiveId" clId="{C03606C4-C273-4675-BD62-1E3DB8224DE0}" dt="2021-03-22T04:22:11.970" v="11381" actId="20577"/>
          <ac:spMkLst>
            <pc:docMk/>
            <pc:sldMk cId="2815158063" sldId="272"/>
            <ac:spMk id="3" creationId="{897128D2-06BD-4B18-93F3-04BF6EDCC9B6}"/>
          </ac:spMkLst>
        </pc:spChg>
      </pc:sldChg>
      <pc:sldChg chg="modSp add mod">
        <pc:chgData name="Abanob Tawfik" userId="e020402031082ceb" providerId="LiveId" clId="{C03606C4-C273-4675-BD62-1E3DB8224DE0}" dt="2021-03-23T14:37:15.620" v="13773" actId="20577"/>
        <pc:sldMkLst>
          <pc:docMk/>
          <pc:sldMk cId="474934105" sldId="273"/>
        </pc:sldMkLst>
        <pc:spChg chg="mod">
          <ac:chgData name="Abanob Tawfik" userId="e020402031082ceb" providerId="LiveId" clId="{C03606C4-C273-4675-BD62-1E3DB8224DE0}" dt="2021-03-23T14:37:15.620" v="13773" actId="20577"/>
          <ac:spMkLst>
            <pc:docMk/>
            <pc:sldMk cId="474934105" sldId="273"/>
            <ac:spMk id="3" creationId="{897128D2-06BD-4B18-93F3-04BF6EDCC9B6}"/>
          </ac:spMkLst>
        </pc:spChg>
      </pc:sldChg>
      <pc:sldChg chg="modSp add mod">
        <pc:chgData name="Abanob Tawfik" userId="e020402031082ceb" providerId="LiveId" clId="{C03606C4-C273-4675-BD62-1E3DB8224DE0}" dt="2021-03-23T13:22:13.220" v="11825" actId="20577"/>
        <pc:sldMkLst>
          <pc:docMk/>
          <pc:sldMk cId="2806432386" sldId="274"/>
        </pc:sldMkLst>
        <pc:spChg chg="mod">
          <ac:chgData name="Abanob Tawfik" userId="e020402031082ceb" providerId="LiveId" clId="{C03606C4-C273-4675-BD62-1E3DB8224DE0}" dt="2021-03-23T13:22:13.220" v="11825" actId="20577"/>
          <ac:spMkLst>
            <pc:docMk/>
            <pc:sldMk cId="2806432386" sldId="274"/>
            <ac:spMk id="3" creationId="{B7B2D4CE-B906-4E25-A841-86DCFA04517C}"/>
          </ac:spMkLst>
        </pc:spChg>
      </pc:sldChg>
      <pc:sldChg chg="modSp add mod">
        <pc:chgData name="Abanob Tawfik" userId="e020402031082ceb" providerId="LiveId" clId="{C03606C4-C273-4675-BD62-1E3DB8224DE0}" dt="2021-03-23T13:39:33.129" v="11909" actId="20577"/>
        <pc:sldMkLst>
          <pc:docMk/>
          <pc:sldMk cId="1956742776" sldId="275"/>
        </pc:sldMkLst>
        <pc:spChg chg="mod">
          <ac:chgData name="Abanob Tawfik" userId="e020402031082ceb" providerId="LiveId" clId="{C03606C4-C273-4675-BD62-1E3DB8224DE0}" dt="2021-03-23T13:39:33.129" v="11909" actId="20577"/>
          <ac:spMkLst>
            <pc:docMk/>
            <pc:sldMk cId="1956742776" sldId="275"/>
            <ac:spMk id="3" creationId="{B7B2D4CE-B906-4E25-A841-86DCFA04517C}"/>
          </ac:spMkLst>
        </pc:spChg>
      </pc:sldChg>
    </pc:docChg>
  </pc:docChgLst>
  <pc:docChgLst>
    <pc:chgData name="Abanob Tawfik" userId="e020402031082ceb" providerId="LiveId" clId="{669F18BE-85CA-4D06-B14A-44CE5B5EA545}"/>
    <pc:docChg chg="undo custSel addSld delSld modSld">
      <pc:chgData name="Abanob Tawfik" userId="e020402031082ceb" providerId="LiveId" clId="{669F18BE-85CA-4D06-B14A-44CE5B5EA545}" dt="2021-04-13T23:23:35.739" v="4586" actId="20577"/>
      <pc:docMkLst>
        <pc:docMk/>
      </pc:docMkLst>
      <pc:sldChg chg="modNotesTx">
        <pc:chgData name="Abanob Tawfik" userId="e020402031082ceb" providerId="LiveId" clId="{669F18BE-85CA-4D06-B14A-44CE5B5EA545}" dt="2021-04-13T09:09:37.776" v="3957" actId="20577"/>
        <pc:sldMkLst>
          <pc:docMk/>
          <pc:sldMk cId="2479786553" sldId="256"/>
        </pc:sldMkLst>
      </pc:sldChg>
      <pc:sldChg chg="delSp modSp mod delAnim modAnim modNotesTx">
        <pc:chgData name="Abanob Tawfik" userId="e020402031082ceb" providerId="LiveId" clId="{669F18BE-85CA-4D06-B14A-44CE5B5EA545}" dt="2021-04-13T09:09:57.212" v="3979" actId="20577"/>
        <pc:sldMkLst>
          <pc:docMk/>
          <pc:sldMk cId="940545619" sldId="257"/>
        </pc:sldMkLst>
        <pc:spChg chg="mod">
          <ac:chgData name="Abanob Tawfik" userId="e020402031082ceb" providerId="LiveId" clId="{669F18BE-85CA-4D06-B14A-44CE5B5EA545}" dt="2021-04-13T05:06:37.184" v="3364" actId="20577"/>
          <ac:spMkLst>
            <pc:docMk/>
            <pc:sldMk cId="940545619" sldId="257"/>
            <ac:spMk id="3" creationId="{60F60CFE-9FA2-4451-9216-BB3FC67527D4}"/>
          </ac:spMkLst>
        </pc:spChg>
        <pc:picChg chg="del mod">
          <ac:chgData name="Abanob Tawfik" userId="e020402031082ceb" providerId="LiveId" clId="{669F18BE-85CA-4D06-B14A-44CE5B5EA545}" dt="2021-03-30T04:55:56.070" v="2360" actId="21"/>
          <ac:picMkLst>
            <pc:docMk/>
            <pc:sldMk cId="940545619" sldId="257"/>
            <ac:picMk id="5" creationId="{92B8F06D-97F3-41A6-A072-8F4DECF971B8}"/>
          </ac:picMkLst>
        </pc:picChg>
      </pc:sldChg>
      <pc:sldChg chg="addSp modSp mod modAnim modNotesTx">
        <pc:chgData name="Abanob Tawfik" userId="e020402031082ceb" providerId="LiveId" clId="{669F18BE-85CA-4D06-B14A-44CE5B5EA545}" dt="2021-04-13T23:05:10.176" v="4583" actId="20577"/>
        <pc:sldMkLst>
          <pc:docMk/>
          <pc:sldMk cId="2072861071" sldId="258"/>
        </pc:sldMkLst>
        <pc:spChg chg="mod">
          <ac:chgData name="Abanob Tawfik" userId="e020402031082ceb" providerId="LiveId" clId="{669F18BE-85CA-4D06-B14A-44CE5B5EA545}" dt="2021-04-13T05:07:02.819" v="3499" actId="20577"/>
          <ac:spMkLst>
            <pc:docMk/>
            <pc:sldMk cId="2072861071" sldId="258"/>
            <ac:spMk id="3" creationId="{16ACC4BA-94C1-48A7-9813-80B6C4672BEB}"/>
          </ac:spMkLst>
        </pc:spChg>
        <pc:picChg chg="add mod">
          <ac:chgData name="Abanob Tawfik" userId="e020402031082ceb" providerId="LiveId" clId="{669F18BE-85CA-4D06-B14A-44CE5B5EA545}" dt="2021-04-13T05:19:14.586" v="3924" actId="1076"/>
          <ac:picMkLst>
            <pc:docMk/>
            <pc:sldMk cId="2072861071" sldId="258"/>
            <ac:picMk id="4" creationId="{2B544DD9-69F8-4421-B319-292DE4250FE9}"/>
          </ac:picMkLst>
        </pc:picChg>
      </pc:sldChg>
      <pc:sldChg chg="modSp mod modNotesTx">
        <pc:chgData name="Abanob Tawfik" userId="e020402031082ceb" providerId="LiveId" clId="{669F18BE-85CA-4D06-B14A-44CE5B5EA545}" dt="2021-04-13T05:07:25.524" v="3671" actId="1036"/>
        <pc:sldMkLst>
          <pc:docMk/>
          <pc:sldMk cId="4016951013" sldId="259"/>
        </pc:sldMkLst>
        <pc:spChg chg="mod">
          <ac:chgData name="Abanob Tawfik" userId="e020402031082ceb" providerId="LiveId" clId="{669F18BE-85CA-4D06-B14A-44CE5B5EA545}" dt="2021-03-28T15:09:27.276" v="145" actId="20577"/>
          <ac:spMkLst>
            <pc:docMk/>
            <pc:sldMk cId="4016951013" sldId="259"/>
            <ac:spMk id="3" creationId="{01DD2368-2A9A-47A9-9F1C-0D32F7386D21}"/>
          </ac:spMkLst>
        </pc:spChg>
        <pc:picChg chg="mod">
          <ac:chgData name="Abanob Tawfik" userId="e020402031082ceb" providerId="LiveId" clId="{669F18BE-85CA-4D06-B14A-44CE5B5EA545}" dt="2021-04-13T05:07:25.524" v="3671" actId="1036"/>
          <ac:picMkLst>
            <pc:docMk/>
            <pc:sldMk cId="4016951013" sldId="259"/>
            <ac:picMk id="5" creationId="{40EF28A1-6271-457C-AA3C-BFD7EB753397}"/>
          </ac:picMkLst>
        </pc:picChg>
      </pc:sldChg>
      <pc:sldChg chg="modSp mod modAnim modNotesTx">
        <pc:chgData name="Abanob Tawfik" userId="e020402031082ceb" providerId="LiveId" clId="{669F18BE-85CA-4D06-B14A-44CE5B5EA545}" dt="2021-04-13T05:07:31.619" v="3674" actId="20577"/>
        <pc:sldMkLst>
          <pc:docMk/>
          <pc:sldMk cId="2318158612" sldId="260"/>
        </pc:sldMkLst>
        <pc:spChg chg="mod">
          <ac:chgData name="Abanob Tawfik" userId="e020402031082ceb" providerId="LiveId" clId="{669F18BE-85CA-4D06-B14A-44CE5B5EA545}" dt="2021-04-13T05:07:31.619" v="3674" actId="20577"/>
          <ac:spMkLst>
            <pc:docMk/>
            <pc:sldMk cId="2318158612" sldId="260"/>
            <ac:spMk id="3" creationId="{16B4F311-3011-4ED6-A86E-CB1790A44B7B}"/>
          </ac:spMkLst>
        </pc:spChg>
      </pc:sldChg>
      <pc:sldChg chg="modSp mod modNotesTx">
        <pc:chgData name="Abanob Tawfik" userId="e020402031082ceb" providerId="LiveId" clId="{669F18BE-85CA-4D06-B14A-44CE5B5EA545}" dt="2021-04-13T05:07:45.661" v="3755" actId="1037"/>
        <pc:sldMkLst>
          <pc:docMk/>
          <pc:sldMk cId="1418587283" sldId="261"/>
        </pc:sldMkLst>
        <pc:spChg chg="mod">
          <ac:chgData name="Abanob Tawfik" userId="e020402031082ceb" providerId="LiveId" clId="{669F18BE-85CA-4D06-B14A-44CE5B5EA545}" dt="2021-04-13T05:07:39.096" v="3676" actId="20577"/>
          <ac:spMkLst>
            <pc:docMk/>
            <pc:sldMk cId="1418587283" sldId="261"/>
            <ac:spMk id="3" creationId="{41C0522C-8702-499F-9C4C-DB006D774BF8}"/>
          </ac:spMkLst>
        </pc:spChg>
        <pc:picChg chg="mod">
          <ac:chgData name="Abanob Tawfik" userId="e020402031082ceb" providerId="LiveId" clId="{669F18BE-85CA-4D06-B14A-44CE5B5EA545}" dt="2021-04-13T05:07:45.661" v="3755" actId="1037"/>
          <ac:picMkLst>
            <pc:docMk/>
            <pc:sldMk cId="1418587283" sldId="261"/>
            <ac:picMk id="4" creationId="{5E6A4013-87D2-474C-8D80-DF6AC24E0AE1}"/>
          </ac:picMkLst>
        </pc:picChg>
        <pc:picChg chg="mod">
          <ac:chgData name="Abanob Tawfik" userId="e020402031082ceb" providerId="LiveId" clId="{669F18BE-85CA-4D06-B14A-44CE5B5EA545}" dt="2021-03-28T15:10:44.580" v="284" actId="1076"/>
          <ac:picMkLst>
            <pc:docMk/>
            <pc:sldMk cId="1418587283" sldId="261"/>
            <ac:picMk id="6" creationId="{9088C225-1393-41BF-BE37-69E867BC88AD}"/>
          </ac:picMkLst>
        </pc:picChg>
      </pc:sldChg>
      <pc:sldChg chg="modSp mod addAnim delAnim modAnim modNotesTx">
        <pc:chgData name="Abanob Tawfik" userId="e020402031082ceb" providerId="LiveId" clId="{669F18BE-85CA-4D06-B14A-44CE5B5EA545}" dt="2021-04-13T05:07:52.704" v="3824" actId="1036"/>
        <pc:sldMkLst>
          <pc:docMk/>
          <pc:sldMk cId="2766871606" sldId="262"/>
        </pc:sldMkLst>
        <pc:spChg chg="mod">
          <ac:chgData name="Abanob Tawfik" userId="e020402031082ceb" providerId="LiveId" clId="{669F18BE-85CA-4D06-B14A-44CE5B5EA545}" dt="2021-03-28T15:15:36.821" v="474" actId="21"/>
          <ac:spMkLst>
            <pc:docMk/>
            <pc:sldMk cId="2766871606" sldId="262"/>
            <ac:spMk id="3" creationId="{C39C71BF-8FA0-4746-8DD3-D148AD559C54}"/>
          </ac:spMkLst>
        </pc:spChg>
        <pc:picChg chg="mod">
          <ac:chgData name="Abanob Tawfik" userId="e020402031082ceb" providerId="LiveId" clId="{669F18BE-85CA-4D06-B14A-44CE5B5EA545}" dt="2021-04-13T05:07:52.704" v="3824" actId="1036"/>
          <ac:picMkLst>
            <pc:docMk/>
            <pc:sldMk cId="2766871606" sldId="262"/>
            <ac:picMk id="5" creationId="{B53BE73C-A441-4EEE-A7A1-D46688572990}"/>
          </ac:picMkLst>
        </pc:picChg>
      </pc:sldChg>
      <pc:sldChg chg="modNotesTx">
        <pc:chgData name="Abanob Tawfik" userId="e020402031082ceb" providerId="LiveId" clId="{669F18BE-85CA-4D06-B14A-44CE5B5EA545}" dt="2021-03-30T02:52:26.328" v="993" actId="20577"/>
        <pc:sldMkLst>
          <pc:docMk/>
          <pc:sldMk cId="550272490" sldId="263"/>
        </pc:sldMkLst>
      </pc:sldChg>
      <pc:sldChg chg="modSp mod modAnim">
        <pc:chgData name="Abanob Tawfik" userId="e020402031082ceb" providerId="LiveId" clId="{669F18BE-85CA-4D06-B14A-44CE5B5EA545}" dt="2021-04-08T23:05:09.780" v="3234" actId="20577"/>
        <pc:sldMkLst>
          <pc:docMk/>
          <pc:sldMk cId="1466968021" sldId="264"/>
        </pc:sldMkLst>
        <pc:spChg chg="mod">
          <ac:chgData name="Abanob Tawfik" userId="e020402031082ceb" providerId="LiveId" clId="{669F18BE-85CA-4D06-B14A-44CE5B5EA545}" dt="2021-04-08T23:05:09.780" v="3234" actId="20577"/>
          <ac:spMkLst>
            <pc:docMk/>
            <pc:sldMk cId="1466968021" sldId="264"/>
            <ac:spMk id="3" creationId="{6BDD2B3A-6CFE-411B-8A8A-324934796BA3}"/>
          </ac:spMkLst>
        </pc:spChg>
      </pc:sldChg>
      <pc:sldChg chg="modSp mod modAnim">
        <pc:chgData name="Abanob Tawfik" userId="e020402031082ceb" providerId="LiveId" clId="{669F18BE-85CA-4D06-B14A-44CE5B5EA545}" dt="2021-04-13T23:23:35.739" v="4586" actId="20577"/>
        <pc:sldMkLst>
          <pc:docMk/>
          <pc:sldMk cId="1854118938" sldId="265"/>
        </pc:sldMkLst>
        <pc:spChg chg="mod">
          <ac:chgData name="Abanob Tawfik" userId="e020402031082ceb" providerId="LiveId" clId="{669F18BE-85CA-4D06-B14A-44CE5B5EA545}" dt="2021-04-13T23:23:35.739" v="4586" actId="20577"/>
          <ac:spMkLst>
            <pc:docMk/>
            <pc:sldMk cId="1854118938" sldId="265"/>
            <ac:spMk id="3" creationId="{225FC48B-53C8-44EA-97BE-0F566BFDDCFB}"/>
          </ac:spMkLst>
        </pc:spChg>
      </pc:sldChg>
      <pc:sldChg chg="modSp modAnim modNotesTx">
        <pc:chgData name="Abanob Tawfik" userId="e020402031082ceb" providerId="LiveId" clId="{669F18BE-85CA-4D06-B14A-44CE5B5EA545}" dt="2021-03-31T06:36:55.457" v="3173" actId="20577"/>
        <pc:sldMkLst>
          <pc:docMk/>
          <pc:sldMk cId="3645257586" sldId="266"/>
        </pc:sldMkLst>
        <pc:spChg chg="mod">
          <ac:chgData name="Abanob Tawfik" userId="e020402031082ceb" providerId="LiveId" clId="{669F18BE-85CA-4D06-B14A-44CE5B5EA545}" dt="2021-03-31T06:36:55.457" v="3173" actId="20577"/>
          <ac:spMkLst>
            <pc:docMk/>
            <pc:sldMk cId="3645257586" sldId="266"/>
            <ac:spMk id="3" creationId="{CCCBB318-2D19-4B89-B692-29042DB4A068}"/>
          </ac:spMkLst>
        </pc:spChg>
      </pc:sldChg>
      <pc:sldChg chg="modSp mod modAnim modNotesTx">
        <pc:chgData name="Abanob Tawfik" userId="e020402031082ceb" providerId="LiveId" clId="{669F18BE-85CA-4D06-B14A-44CE5B5EA545}" dt="2021-04-08T23:03:05.612" v="3202" actId="33524"/>
        <pc:sldMkLst>
          <pc:docMk/>
          <pc:sldMk cId="1920191263" sldId="267"/>
        </pc:sldMkLst>
        <pc:spChg chg="mod">
          <ac:chgData name="Abanob Tawfik" userId="e020402031082ceb" providerId="LiveId" clId="{669F18BE-85CA-4D06-B14A-44CE5B5EA545}" dt="2021-04-08T23:03:05.612" v="3202" actId="33524"/>
          <ac:spMkLst>
            <pc:docMk/>
            <pc:sldMk cId="1920191263" sldId="267"/>
            <ac:spMk id="3" creationId="{FC3C97DA-EB35-4A5C-8D93-23D5C8EBFB07}"/>
          </ac:spMkLst>
        </pc:spChg>
      </pc:sldChg>
      <pc:sldChg chg="modSp mod modAnim modNotesTx">
        <pc:chgData name="Abanob Tawfik" userId="e020402031082ceb" providerId="LiveId" clId="{669F18BE-85CA-4D06-B14A-44CE5B5EA545}" dt="2021-04-13T05:07:57.315" v="3828" actId="20577"/>
        <pc:sldMkLst>
          <pc:docMk/>
          <pc:sldMk cId="397341122" sldId="268"/>
        </pc:sldMkLst>
        <pc:spChg chg="mod">
          <ac:chgData name="Abanob Tawfik" userId="e020402031082ceb" providerId="LiveId" clId="{669F18BE-85CA-4D06-B14A-44CE5B5EA545}" dt="2021-04-13T05:07:57.315" v="3828" actId="20577"/>
          <ac:spMkLst>
            <pc:docMk/>
            <pc:sldMk cId="397341122" sldId="268"/>
            <ac:spMk id="3" creationId="{B747446B-1F34-417A-9794-323396F781AD}"/>
          </ac:spMkLst>
        </pc:spChg>
      </pc:sldChg>
      <pc:sldChg chg="modSp mod modAnim modNotesTx">
        <pc:chgData name="Abanob Tawfik" userId="e020402031082ceb" providerId="LiveId" clId="{669F18BE-85CA-4D06-B14A-44CE5B5EA545}" dt="2021-04-13T05:08:02.863" v="3833" actId="20577"/>
        <pc:sldMkLst>
          <pc:docMk/>
          <pc:sldMk cId="635407562" sldId="269"/>
        </pc:sldMkLst>
        <pc:spChg chg="mod">
          <ac:chgData name="Abanob Tawfik" userId="e020402031082ceb" providerId="LiveId" clId="{669F18BE-85CA-4D06-B14A-44CE5B5EA545}" dt="2021-04-13T05:08:02.863" v="3833" actId="20577"/>
          <ac:spMkLst>
            <pc:docMk/>
            <pc:sldMk cId="635407562" sldId="269"/>
            <ac:spMk id="3" creationId="{D7D5588A-5AF4-4ECB-9415-D45720A95932}"/>
          </ac:spMkLst>
        </pc:spChg>
      </pc:sldChg>
      <pc:sldChg chg="modSp mod modAnim">
        <pc:chgData name="Abanob Tawfik" userId="e020402031082ceb" providerId="LiveId" clId="{669F18BE-85CA-4D06-B14A-44CE5B5EA545}" dt="2021-03-28T15:19:53.280" v="804" actId="1076"/>
        <pc:sldMkLst>
          <pc:docMk/>
          <pc:sldMk cId="2219845554" sldId="270"/>
        </pc:sldMkLst>
        <pc:spChg chg="mod">
          <ac:chgData name="Abanob Tawfik" userId="e020402031082ceb" providerId="LiveId" clId="{669F18BE-85CA-4D06-B14A-44CE5B5EA545}" dt="2021-03-28T15:19:50.371" v="803" actId="20577"/>
          <ac:spMkLst>
            <pc:docMk/>
            <pc:sldMk cId="2219845554" sldId="270"/>
            <ac:spMk id="3" creationId="{0F21C4CA-5F03-47C3-97EE-D075D3CD8E3F}"/>
          </ac:spMkLst>
        </pc:spChg>
        <pc:picChg chg="mod">
          <ac:chgData name="Abanob Tawfik" userId="e020402031082ceb" providerId="LiveId" clId="{669F18BE-85CA-4D06-B14A-44CE5B5EA545}" dt="2021-03-28T15:19:53.280" v="804" actId="1076"/>
          <ac:picMkLst>
            <pc:docMk/>
            <pc:sldMk cId="2219845554" sldId="270"/>
            <ac:picMk id="7" creationId="{6085F666-5F61-4585-B874-B786F54ABECE}"/>
          </ac:picMkLst>
        </pc:picChg>
      </pc:sldChg>
      <pc:sldChg chg="modSp mod">
        <pc:chgData name="Abanob Tawfik" userId="e020402031082ceb" providerId="LiveId" clId="{669F18BE-85CA-4D06-B14A-44CE5B5EA545}" dt="2021-03-30T04:56:15.582" v="2363" actId="20577"/>
        <pc:sldMkLst>
          <pc:docMk/>
          <pc:sldMk cId="2815158063" sldId="272"/>
        </pc:sldMkLst>
        <pc:spChg chg="mod">
          <ac:chgData name="Abanob Tawfik" userId="e020402031082ceb" providerId="LiveId" clId="{669F18BE-85CA-4D06-B14A-44CE5B5EA545}" dt="2021-03-30T04:56:15.582" v="2363" actId="20577"/>
          <ac:spMkLst>
            <pc:docMk/>
            <pc:sldMk cId="2815158063" sldId="272"/>
            <ac:spMk id="3" creationId="{897128D2-06BD-4B18-93F3-04BF6EDCC9B6}"/>
          </ac:spMkLst>
        </pc:spChg>
      </pc:sldChg>
      <pc:sldChg chg="modSp add mod modAnim">
        <pc:chgData name="Abanob Tawfik" userId="e020402031082ceb" providerId="LiveId" clId="{669F18BE-85CA-4D06-B14A-44CE5B5EA545}" dt="2021-03-30T02:59:58.214" v="1624" actId="20577"/>
        <pc:sldMkLst>
          <pc:docMk/>
          <pc:sldMk cId="2685436134" sldId="276"/>
        </pc:sldMkLst>
        <pc:spChg chg="mod">
          <ac:chgData name="Abanob Tawfik" userId="e020402031082ceb" providerId="LiveId" clId="{669F18BE-85CA-4D06-B14A-44CE5B5EA545}" dt="2021-03-30T02:53:39.733" v="1042" actId="20577"/>
          <ac:spMkLst>
            <pc:docMk/>
            <pc:sldMk cId="2685436134" sldId="276"/>
            <ac:spMk id="2" creationId="{16B76C37-4087-4284-9BFA-9D8025E8010B}"/>
          </ac:spMkLst>
        </pc:spChg>
        <pc:spChg chg="mod">
          <ac:chgData name="Abanob Tawfik" userId="e020402031082ceb" providerId="LiveId" clId="{669F18BE-85CA-4D06-B14A-44CE5B5EA545}" dt="2021-03-30T02:59:58.214" v="1624" actId="20577"/>
          <ac:spMkLst>
            <pc:docMk/>
            <pc:sldMk cId="2685436134" sldId="276"/>
            <ac:spMk id="3" creationId="{FC3C97DA-EB35-4A5C-8D93-23D5C8EBFB07}"/>
          </ac:spMkLst>
        </pc:spChg>
      </pc:sldChg>
      <pc:sldChg chg="modSp add del mod modAnim">
        <pc:chgData name="Abanob Tawfik" userId="e020402031082ceb" providerId="LiveId" clId="{669F18BE-85CA-4D06-B14A-44CE5B5EA545}" dt="2021-04-08T23:01:55.133" v="3176" actId="2696"/>
        <pc:sldMkLst>
          <pc:docMk/>
          <pc:sldMk cId="2774835923" sldId="277"/>
        </pc:sldMkLst>
        <pc:spChg chg="mod">
          <ac:chgData name="Abanob Tawfik" userId="e020402031082ceb" providerId="LiveId" clId="{669F18BE-85CA-4D06-B14A-44CE5B5EA545}" dt="2021-03-30T02:58:04.809" v="1479" actId="20577"/>
          <ac:spMkLst>
            <pc:docMk/>
            <pc:sldMk cId="2774835923" sldId="277"/>
            <ac:spMk id="2" creationId="{16B76C37-4087-4284-9BFA-9D8025E8010B}"/>
          </ac:spMkLst>
        </pc:spChg>
        <pc:spChg chg="mod">
          <ac:chgData name="Abanob Tawfik" userId="e020402031082ceb" providerId="LiveId" clId="{669F18BE-85CA-4D06-B14A-44CE5B5EA545}" dt="2021-03-30T02:59:46.659" v="1602" actId="20577"/>
          <ac:spMkLst>
            <pc:docMk/>
            <pc:sldMk cId="2774835923" sldId="277"/>
            <ac:spMk id="3" creationId="{FC3C97DA-EB35-4A5C-8D93-23D5C8EBFB07}"/>
          </ac:spMkLst>
        </pc:spChg>
      </pc:sldChg>
      <pc:sldChg chg="modSp add del mod modAnim">
        <pc:chgData name="Abanob Tawfik" userId="e020402031082ceb" providerId="LiveId" clId="{669F18BE-85CA-4D06-B14A-44CE5B5EA545}" dt="2021-04-08T23:01:58.737" v="3177" actId="2696"/>
        <pc:sldMkLst>
          <pc:docMk/>
          <pc:sldMk cId="206045184" sldId="278"/>
        </pc:sldMkLst>
        <pc:spChg chg="mod">
          <ac:chgData name="Abanob Tawfik" userId="e020402031082ceb" providerId="LiveId" clId="{669F18BE-85CA-4D06-B14A-44CE5B5EA545}" dt="2021-03-30T03:00:13.198" v="1626" actId="20577"/>
          <ac:spMkLst>
            <pc:docMk/>
            <pc:sldMk cId="206045184" sldId="278"/>
            <ac:spMk id="2" creationId="{16B76C37-4087-4284-9BFA-9D8025E8010B}"/>
          </ac:spMkLst>
        </pc:spChg>
        <pc:spChg chg="mod">
          <ac:chgData name="Abanob Tawfik" userId="e020402031082ceb" providerId="LiveId" clId="{669F18BE-85CA-4D06-B14A-44CE5B5EA545}" dt="2021-03-30T03:02:45.272" v="1816" actId="20577"/>
          <ac:spMkLst>
            <pc:docMk/>
            <pc:sldMk cId="206045184" sldId="278"/>
            <ac:spMk id="3" creationId="{FC3C97DA-EB35-4A5C-8D93-23D5C8EBFB07}"/>
          </ac:spMkLst>
        </pc:spChg>
      </pc:sldChg>
      <pc:sldChg chg="modSp add del mod modAnim">
        <pc:chgData name="Abanob Tawfik" userId="e020402031082ceb" providerId="LiveId" clId="{669F18BE-85CA-4D06-B14A-44CE5B5EA545}" dt="2021-04-08T23:02:01.963" v="3178" actId="2696"/>
        <pc:sldMkLst>
          <pc:docMk/>
          <pc:sldMk cId="4223621560" sldId="279"/>
        </pc:sldMkLst>
        <pc:spChg chg="mod">
          <ac:chgData name="Abanob Tawfik" userId="e020402031082ceb" providerId="LiveId" clId="{669F18BE-85CA-4D06-B14A-44CE5B5EA545}" dt="2021-03-30T03:02:54.931" v="1819" actId="20577"/>
          <ac:spMkLst>
            <pc:docMk/>
            <pc:sldMk cId="4223621560" sldId="279"/>
            <ac:spMk id="2" creationId="{16B76C37-4087-4284-9BFA-9D8025E8010B}"/>
          </ac:spMkLst>
        </pc:spChg>
        <pc:spChg chg="mod">
          <ac:chgData name="Abanob Tawfik" userId="e020402031082ceb" providerId="LiveId" clId="{669F18BE-85CA-4D06-B14A-44CE5B5EA545}" dt="2021-03-30T03:05:08.360" v="1968" actId="20577"/>
          <ac:spMkLst>
            <pc:docMk/>
            <pc:sldMk cId="4223621560" sldId="279"/>
            <ac:spMk id="3" creationId="{FC3C97DA-EB35-4A5C-8D93-23D5C8EBFB07}"/>
          </ac:spMkLst>
        </pc:spChg>
      </pc:sldChg>
      <pc:sldChg chg="addSp delSp modSp add mod modAnim">
        <pc:chgData name="Abanob Tawfik" userId="e020402031082ceb" providerId="LiveId" clId="{669F18BE-85CA-4D06-B14A-44CE5B5EA545}" dt="2021-04-08T23:07:45.177" v="3353" actId="1038"/>
        <pc:sldMkLst>
          <pc:docMk/>
          <pc:sldMk cId="2768614130" sldId="280"/>
        </pc:sldMkLst>
        <pc:spChg chg="mod">
          <ac:chgData name="Abanob Tawfik" userId="e020402031082ceb" providerId="LiveId" clId="{669F18BE-85CA-4D06-B14A-44CE5B5EA545}" dt="2021-03-30T04:43:37.601" v="2029" actId="20577"/>
          <ac:spMkLst>
            <pc:docMk/>
            <pc:sldMk cId="2768614130" sldId="280"/>
            <ac:spMk id="2" creationId="{16B76C37-4087-4284-9BFA-9D8025E8010B}"/>
          </ac:spMkLst>
        </pc:spChg>
        <pc:spChg chg="mod">
          <ac:chgData name="Abanob Tawfik" userId="e020402031082ceb" providerId="LiveId" clId="{669F18BE-85CA-4D06-B14A-44CE5B5EA545}" dt="2021-03-30T03:11:47.747" v="1982" actId="5793"/>
          <ac:spMkLst>
            <pc:docMk/>
            <pc:sldMk cId="2768614130" sldId="280"/>
            <ac:spMk id="3" creationId="{FC3C97DA-EB35-4A5C-8D93-23D5C8EBFB07}"/>
          </ac:spMkLst>
        </pc:spChg>
        <pc:picChg chg="add del mod">
          <ac:chgData name="Abanob Tawfik" userId="e020402031082ceb" providerId="LiveId" clId="{669F18BE-85CA-4D06-B14A-44CE5B5EA545}" dt="2021-03-30T04:15:34.522" v="1993" actId="478"/>
          <ac:picMkLst>
            <pc:docMk/>
            <pc:sldMk cId="2768614130" sldId="280"/>
            <ac:picMk id="5" creationId="{97E3655B-6CFE-472D-B745-1ADEFCEA4E54}"/>
          </ac:picMkLst>
        </pc:picChg>
        <pc:picChg chg="add del mod">
          <ac:chgData name="Abanob Tawfik" userId="e020402031082ceb" providerId="LiveId" clId="{669F18BE-85CA-4D06-B14A-44CE5B5EA545}" dt="2021-03-30T04:26:55.165" v="2006" actId="478"/>
          <ac:picMkLst>
            <pc:docMk/>
            <pc:sldMk cId="2768614130" sldId="280"/>
            <ac:picMk id="7" creationId="{90FFE0CA-7512-492E-911C-E9BA8D0A4F76}"/>
          </ac:picMkLst>
        </pc:picChg>
        <pc:picChg chg="add del mod">
          <ac:chgData name="Abanob Tawfik" userId="e020402031082ceb" providerId="LiveId" clId="{669F18BE-85CA-4D06-B14A-44CE5B5EA545}" dt="2021-03-30T04:43:39.182" v="2030" actId="478"/>
          <ac:picMkLst>
            <pc:docMk/>
            <pc:sldMk cId="2768614130" sldId="280"/>
            <ac:picMk id="9" creationId="{1135C94D-4B04-4A28-9911-27D6DA4E65D8}"/>
          </ac:picMkLst>
        </pc:picChg>
        <pc:picChg chg="add mod">
          <ac:chgData name="Abanob Tawfik" userId="e020402031082ceb" providerId="LiveId" clId="{669F18BE-85CA-4D06-B14A-44CE5B5EA545}" dt="2021-04-08T23:07:45.177" v="3353" actId="1038"/>
          <ac:picMkLst>
            <pc:docMk/>
            <pc:sldMk cId="2768614130" sldId="280"/>
            <ac:picMk id="11" creationId="{F79BB51E-AF38-45EF-B49F-573F3FB8929C}"/>
          </ac:picMkLst>
        </pc:picChg>
      </pc:sldChg>
      <pc:sldChg chg="addSp delSp modSp add mod">
        <pc:chgData name="Abanob Tawfik" userId="e020402031082ceb" providerId="LiveId" clId="{669F18BE-85CA-4D06-B14A-44CE5B5EA545}" dt="2021-04-08T23:09:31.889" v="3362" actId="1038"/>
        <pc:sldMkLst>
          <pc:docMk/>
          <pc:sldMk cId="1722612776" sldId="281"/>
        </pc:sldMkLst>
        <pc:spChg chg="mod">
          <ac:chgData name="Abanob Tawfik" userId="e020402031082ceb" providerId="LiveId" clId="{669F18BE-85CA-4D06-B14A-44CE5B5EA545}" dt="2021-04-08T23:02:40.447" v="3199" actId="20577"/>
          <ac:spMkLst>
            <pc:docMk/>
            <pc:sldMk cId="1722612776" sldId="281"/>
            <ac:spMk id="2" creationId="{16B76C37-4087-4284-9BFA-9D8025E8010B}"/>
          </ac:spMkLst>
        </pc:spChg>
        <pc:picChg chg="add del mod">
          <ac:chgData name="Abanob Tawfik" userId="e020402031082ceb" providerId="LiveId" clId="{669F18BE-85CA-4D06-B14A-44CE5B5EA545}" dt="2021-03-30T04:30:14.014" v="2013" actId="478"/>
          <ac:picMkLst>
            <pc:docMk/>
            <pc:sldMk cId="1722612776" sldId="281"/>
            <ac:picMk id="5" creationId="{C4D85864-CD16-43DF-B7A5-BFB8D13FBC5E}"/>
          </ac:picMkLst>
        </pc:picChg>
        <pc:picChg chg="del">
          <ac:chgData name="Abanob Tawfik" userId="e020402031082ceb" providerId="LiveId" clId="{669F18BE-85CA-4D06-B14A-44CE5B5EA545}" dt="2021-03-30T04:26:37.075" v="2001" actId="478"/>
          <ac:picMkLst>
            <pc:docMk/>
            <pc:sldMk cId="1722612776" sldId="281"/>
            <ac:picMk id="7" creationId="{90FFE0CA-7512-492E-911C-E9BA8D0A4F76}"/>
          </ac:picMkLst>
        </pc:picChg>
        <pc:picChg chg="add del mod">
          <ac:chgData name="Abanob Tawfik" userId="e020402031082ceb" providerId="LiveId" clId="{669F18BE-85CA-4D06-B14A-44CE5B5EA545}" dt="2021-03-30T04:44:15.028" v="2035" actId="478"/>
          <ac:picMkLst>
            <pc:docMk/>
            <pc:sldMk cId="1722612776" sldId="281"/>
            <ac:picMk id="8" creationId="{4099FC55-BD9E-42D7-9B97-BF17F927CB5D}"/>
          </ac:picMkLst>
        </pc:picChg>
        <pc:picChg chg="add mod">
          <ac:chgData name="Abanob Tawfik" userId="e020402031082ceb" providerId="LiveId" clId="{669F18BE-85CA-4D06-B14A-44CE5B5EA545}" dt="2021-04-08T23:09:31.889" v="3362" actId="1038"/>
          <ac:picMkLst>
            <pc:docMk/>
            <pc:sldMk cId="1722612776" sldId="281"/>
            <ac:picMk id="10" creationId="{92BDAEF8-17A4-4C4D-A650-5F52D195F8EF}"/>
          </ac:picMkLst>
        </pc:picChg>
      </pc:sldChg>
      <pc:sldChg chg="addSp delSp modSp add mod">
        <pc:chgData name="Abanob Tawfik" userId="e020402031082ceb" providerId="LiveId" clId="{669F18BE-85CA-4D06-B14A-44CE5B5EA545}" dt="2021-04-08T23:08:12.868" v="3355" actId="1038"/>
        <pc:sldMkLst>
          <pc:docMk/>
          <pc:sldMk cId="3769532987" sldId="282"/>
        </pc:sldMkLst>
        <pc:spChg chg="mod">
          <ac:chgData name="Abanob Tawfik" userId="e020402031082ceb" providerId="LiveId" clId="{669F18BE-85CA-4D06-B14A-44CE5B5EA545}" dt="2021-04-08T23:02:45.040" v="3201" actId="20577"/>
          <ac:spMkLst>
            <pc:docMk/>
            <pc:sldMk cId="3769532987" sldId="282"/>
            <ac:spMk id="2" creationId="{16B76C37-4087-4284-9BFA-9D8025E8010B}"/>
          </ac:spMkLst>
        </pc:spChg>
        <pc:picChg chg="add del mod">
          <ac:chgData name="Abanob Tawfik" userId="e020402031082ceb" providerId="LiveId" clId="{669F18BE-85CA-4D06-B14A-44CE5B5EA545}" dt="2021-03-30T04:49:32.659" v="2194" actId="478"/>
          <ac:picMkLst>
            <pc:docMk/>
            <pc:sldMk cId="3769532987" sldId="282"/>
            <ac:picMk id="5" creationId="{7C010D6E-7E69-4F94-8DD6-11BD5AB976BF}"/>
          </ac:picMkLst>
        </pc:picChg>
        <pc:picChg chg="del">
          <ac:chgData name="Abanob Tawfik" userId="e020402031082ceb" providerId="LiveId" clId="{669F18BE-85CA-4D06-B14A-44CE5B5EA545}" dt="2021-03-30T04:46:13.640" v="2050" actId="478"/>
          <ac:picMkLst>
            <pc:docMk/>
            <pc:sldMk cId="3769532987" sldId="282"/>
            <ac:picMk id="7" creationId="{90FFE0CA-7512-492E-911C-E9BA8D0A4F76}"/>
          </ac:picMkLst>
        </pc:picChg>
        <pc:picChg chg="add mod">
          <ac:chgData name="Abanob Tawfik" userId="e020402031082ceb" providerId="LiveId" clId="{669F18BE-85CA-4D06-B14A-44CE5B5EA545}" dt="2021-04-08T23:08:12.868" v="3355" actId="1038"/>
          <ac:picMkLst>
            <pc:docMk/>
            <pc:sldMk cId="3769532987" sldId="282"/>
            <ac:picMk id="8" creationId="{C90A79D5-5D64-4397-91F5-B315DD76E28E}"/>
          </ac:picMkLst>
        </pc:picChg>
      </pc:sldChg>
      <pc:sldChg chg="modSp add del mod">
        <pc:chgData name="Abanob Tawfik" userId="e020402031082ceb" providerId="LiveId" clId="{669F18BE-85CA-4D06-B14A-44CE5B5EA545}" dt="2021-04-08T23:05:55.924" v="3328" actId="2696"/>
        <pc:sldMkLst>
          <pc:docMk/>
          <pc:sldMk cId="1648500692" sldId="283"/>
        </pc:sldMkLst>
        <pc:spChg chg="mod">
          <ac:chgData name="Abanob Tawfik" userId="e020402031082ceb" providerId="LiveId" clId="{669F18BE-85CA-4D06-B14A-44CE5B5EA545}" dt="2021-04-08T23:04:52.764" v="3205" actId="20577"/>
          <ac:spMkLst>
            <pc:docMk/>
            <pc:sldMk cId="1648500692" sldId="283"/>
            <ac:spMk id="2" creationId="{16B76C37-4087-4284-9BFA-9D8025E8010B}"/>
          </ac:spMkLst>
        </pc:spChg>
        <pc:spChg chg="mod">
          <ac:chgData name="Abanob Tawfik" userId="e020402031082ceb" providerId="LiveId" clId="{669F18BE-85CA-4D06-B14A-44CE5B5EA545}" dt="2021-04-08T23:05:31.851" v="3270" actId="20577"/>
          <ac:spMkLst>
            <pc:docMk/>
            <pc:sldMk cId="1648500692" sldId="283"/>
            <ac:spMk id="3" creationId="{FC3C97DA-EB35-4A5C-8D93-23D5C8EBFB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B4823-EC92-4EFB-AA10-144C82CE1180}" type="datetimeFigureOut">
              <a:rPr lang="en-AU" smtClean="0"/>
              <a:t>13/04/2021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D58901-C55D-427E-ADE5-9BBFAD9D73E3}" type="slidenum">
              <a:rPr lang="en-AU" smtClean="0"/>
              <a:t>‹#›</a:t>
            </a:fld>
            <a:endParaRPr lang="en-AU"/>
          </a:p>
        </p:txBody>
      </p:sp>
    </p:spTree>
    <p:extLst>
      <p:ext uri="{BB962C8B-B14F-4D97-AF65-F5344CB8AC3E}">
        <p14:creationId xmlns:p14="http://schemas.microsoft.com/office/powerpoint/2010/main" val="3123076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presentation on -&gt; </a:t>
            </a:r>
            <a:endParaRPr lang="en-AU" dirty="0"/>
          </a:p>
        </p:txBody>
      </p:sp>
      <p:sp>
        <p:nvSpPr>
          <p:cNvPr id="4" name="Slide Number Placeholder 3"/>
          <p:cNvSpPr>
            <a:spLocks noGrp="1"/>
          </p:cNvSpPr>
          <p:nvPr>
            <p:ph type="sldNum" sz="quarter" idx="5"/>
          </p:nvPr>
        </p:nvSpPr>
        <p:spPr/>
        <p:txBody>
          <a:bodyPr/>
          <a:lstStyle/>
          <a:p>
            <a:fld id="{49D58901-C55D-427E-ADE5-9BBFAD9D73E3}" type="slidenum">
              <a:rPr lang="en-AU" smtClean="0"/>
              <a:t>1</a:t>
            </a:fld>
            <a:endParaRPr lang="en-AU"/>
          </a:p>
        </p:txBody>
      </p:sp>
    </p:spTree>
    <p:extLst>
      <p:ext uri="{BB962C8B-B14F-4D97-AF65-F5344CB8AC3E}">
        <p14:creationId xmlns:p14="http://schemas.microsoft.com/office/powerpoint/2010/main" val="781543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Mention how these will explain my approach</a:t>
            </a:r>
          </a:p>
        </p:txBody>
      </p:sp>
      <p:sp>
        <p:nvSpPr>
          <p:cNvPr id="4" name="Slide Number Placeholder 3"/>
          <p:cNvSpPr>
            <a:spLocks noGrp="1"/>
          </p:cNvSpPr>
          <p:nvPr>
            <p:ph type="sldNum" sz="quarter" idx="5"/>
          </p:nvPr>
        </p:nvSpPr>
        <p:spPr/>
        <p:txBody>
          <a:bodyPr/>
          <a:lstStyle/>
          <a:p>
            <a:fld id="{49D58901-C55D-427E-ADE5-9BBFAD9D73E3}" type="slidenum">
              <a:rPr lang="en-AU" smtClean="0"/>
              <a:t>10</a:t>
            </a:fld>
            <a:endParaRPr lang="en-AU"/>
          </a:p>
        </p:txBody>
      </p:sp>
    </p:spTree>
    <p:extLst>
      <p:ext uri="{BB962C8B-B14F-4D97-AF65-F5344CB8AC3E}">
        <p14:creationId xmlns:p14="http://schemas.microsoft.com/office/powerpoint/2010/main" val="2769547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Requirement 2 : data collection requirements</a:t>
            </a:r>
          </a:p>
          <a:p>
            <a:r>
              <a:rPr lang="en-AU" dirty="0" err="1"/>
              <a:t>Requirememnet</a:t>
            </a:r>
            <a:r>
              <a:rPr lang="en-AU" dirty="0"/>
              <a:t> 1.1.2: function that triggers on abnormality</a:t>
            </a:r>
          </a:p>
          <a:p>
            <a:endParaRPr lang="en-AU" dirty="0"/>
          </a:p>
        </p:txBody>
      </p:sp>
      <p:sp>
        <p:nvSpPr>
          <p:cNvPr id="4" name="Slide Number Placeholder 3"/>
          <p:cNvSpPr>
            <a:spLocks noGrp="1"/>
          </p:cNvSpPr>
          <p:nvPr>
            <p:ph type="sldNum" sz="quarter" idx="5"/>
          </p:nvPr>
        </p:nvSpPr>
        <p:spPr/>
        <p:txBody>
          <a:bodyPr/>
          <a:lstStyle/>
          <a:p>
            <a:fld id="{49D58901-C55D-427E-ADE5-9BBFAD9D73E3}" type="slidenum">
              <a:rPr lang="en-AU" smtClean="0"/>
              <a:t>13</a:t>
            </a:fld>
            <a:endParaRPr lang="en-AU"/>
          </a:p>
        </p:txBody>
      </p:sp>
    </p:spTree>
    <p:extLst>
      <p:ext uri="{BB962C8B-B14F-4D97-AF65-F5344CB8AC3E}">
        <p14:creationId xmlns:p14="http://schemas.microsoft.com/office/powerpoint/2010/main" val="2234694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-&gt; events such </a:t>
            </a:r>
            <a:r>
              <a:rPr lang="en-AU"/>
              <a:t>as seizures </a:t>
            </a:r>
            <a:r>
              <a:rPr lang="en-AU" dirty="0"/>
              <a:t>alongside requirement 1</a:t>
            </a:r>
          </a:p>
          <a:p>
            <a:r>
              <a:rPr lang="en-AU" dirty="0"/>
              <a:t>	</a:t>
            </a:r>
          </a:p>
        </p:txBody>
      </p:sp>
      <p:sp>
        <p:nvSpPr>
          <p:cNvPr id="4" name="Slide Number Placeholder 3"/>
          <p:cNvSpPr>
            <a:spLocks noGrp="1"/>
          </p:cNvSpPr>
          <p:nvPr>
            <p:ph type="sldNum" sz="quarter" idx="5"/>
          </p:nvPr>
        </p:nvSpPr>
        <p:spPr/>
        <p:txBody>
          <a:bodyPr/>
          <a:lstStyle/>
          <a:p>
            <a:fld id="{49D58901-C55D-427E-ADE5-9BBFAD9D73E3}" type="slidenum">
              <a:rPr lang="en-AU" smtClean="0"/>
              <a:t>14</a:t>
            </a:fld>
            <a:endParaRPr lang="en-AU"/>
          </a:p>
        </p:txBody>
      </p:sp>
    </p:spTree>
    <p:extLst>
      <p:ext uri="{BB962C8B-B14F-4D97-AF65-F5344CB8AC3E}">
        <p14:creationId xmlns:p14="http://schemas.microsoft.com/office/powerpoint/2010/main" val="3199400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-&gt; events such </a:t>
            </a:r>
            <a:r>
              <a:rPr lang="en-AU"/>
              <a:t>as seizures </a:t>
            </a:r>
            <a:r>
              <a:rPr lang="en-AU" dirty="0"/>
              <a:t>alongside requirement 1</a:t>
            </a:r>
          </a:p>
          <a:p>
            <a:r>
              <a:rPr lang="en-AU" dirty="0"/>
              <a:t>	</a:t>
            </a:r>
          </a:p>
        </p:txBody>
      </p:sp>
      <p:sp>
        <p:nvSpPr>
          <p:cNvPr id="4" name="Slide Number Placeholder 3"/>
          <p:cNvSpPr>
            <a:spLocks noGrp="1"/>
          </p:cNvSpPr>
          <p:nvPr>
            <p:ph type="sldNum" sz="quarter" idx="5"/>
          </p:nvPr>
        </p:nvSpPr>
        <p:spPr/>
        <p:txBody>
          <a:bodyPr/>
          <a:lstStyle/>
          <a:p>
            <a:fld id="{49D58901-C55D-427E-ADE5-9BBFAD9D73E3}" type="slidenum">
              <a:rPr lang="en-AU" smtClean="0"/>
              <a:t>15</a:t>
            </a:fld>
            <a:endParaRPr lang="en-AU"/>
          </a:p>
        </p:txBody>
      </p:sp>
    </p:spTree>
    <p:extLst>
      <p:ext uri="{BB962C8B-B14F-4D97-AF65-F5344CB8AC3E}">
        <p14:creationId xmlns:p14="http://schemas.microsoft.com/office/powerpoint/2010/main" val="1319854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-&gt; events such </a:t>
            </a:r>
            <a:r>
              <a:rPr lang="en-AU"/>
              <a:t>as seizures </a:t>
            </a:r>
            <a:r>
              <a:rPr lang="en-AU" dirty="0"/>
              <a:t>alongside requirement 1</a:t>
            </a:r>
          </a:p>
          <a:p>
            <a:r>
              <a:rPr lang="en-AU" dirty="0"/>
              <a:t>	</a:t>
            </a:r>
          </a:p>
        </p:txBody>
      </p:sp>
      <p:sp>
        <p:nvSpPr>
          <p:cNvPr id="4" name="Slide Number Placeholder 3"/>
          <p:cNvSpPr>
            <a:spLocks noGrp="1"/>
          </p:cNvSpPr>
          <p:nvPr>
            <p:ph type="sldNum" sz="quarter" idx="5"/>
          </p:nvPr>
        </p:nvSpPr>
        <p:spPr/>
        <p:txBody>
          <a:bodyPr/>
          <a:lstStyle/>
          <a:p>
            <a:fld id="{49D58901-C55D-427E-ADE5-9BBFAD9D73E3}" type="slidenum">
              <a:rPr lang="en-AU" smtClean="0"/>
              <a:t>16</a:t>
            </a:fld>
            <a:endParaRPr lang="en-AU"/>
          </a:p>
        </p:txBody>
      </p:sp>
    </p:spTree>
    <p:extLst>
      <p:ext uri="{BB962C8B-B14F-4D97-AF65-F5344CB8AC3E}">
        <p14:creationId xmlns:p14="http://schemas.microsoft.com/office/powerpoint/2010/main" val="3133852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-&gt; events such </a:t>
            </a:r>
            <a:r>
              <a:rPr lang="en-AU"/>
              <a:t>as seizures </a:t>
            </a:r>
            <a:r>
              <a:rPr lang="en-AU" dirty="0"/>
              <a:t>alongside requirement 1</a:t>
            </a:r>
          </a:p>
          <a:p>
            <a:r>
              <a:rPr lang="en-AU" dirty="0"/>
              <a:t>	</a:t>
            </a:r>
          </a:p>
        </p:txBody>
      </p:sp>
      <p:sp>
        <p:nvSpPr>
          <p:cNvPr id="4" name="Slide Number Placeholder 3"/>
          <p:cNvSpPr>
            <a:spLocks noGrp="1"/>
          </p:cNvSpPr>
          <p:nvPr>
            <p:ph type="sldNum" sz="quarter" idx="5"/>
          </p:nvPr>
        </p:nvSpPr>
        <p:spPr/>
        <p:txBody>
          <a:bodyPr/>
          <a:lstStyle/>
          <a:p>
            <a:fld id="{49D58901-C55D-427E-ADE5-9BBFAD9D73E3}" type="slidenum">
              <a:rPr lang="en-AU" smtClean="0"/>
              <a:t>17</a:t>
            </a:fld>
            <a:endParaRPr lang="en-AU"/>
          </a:p>
        </p:txBody>
      </p:sp>
    </p:spTree>
    <p:extLst>
      <p:ext uri="{BB962C8B-B14F-4D97-AF65-F5344CB8AC3E}">
        <p14:creationId xmlns:p14="http://schemas.microsoft.com/office/powerpoint/2010/main" val="699656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-&gt; events such </a:t>
            </a:r>
            <a:r>
              <a:rPr lang="en-AU"/>
              <a:t>as seizures </a:t>
            </a:r>
            <a:r>
              <a:rPr lang="en-AU" dirty="0"/>
              <a:t>alongside requirement 1</a:t>
            </a:r>
          </a:p>
          <a:p>
            <a:r>
              <a:rPr lang="en-AU" dirty="0"/>
              <a:t>	</a:t>
            </a:r>
          </a:p>
        </p:txBody>
      </p:sp>
      <p:sp>
        <p:nvSpPr>
          <p:cNvPr id="4" name="Slide Number Placeholder 3"/>
          <p:cNvSpPr>
            <a:spLocks noGrp="1"/>
          </p:cNvSpPr>
          <p:nvPr>
            <p:ph type="sldNum" sz="quarter" idx="5"/>
          </p:nvPr>
        </p:nvSpPr>
        <p:spPr/>
        <p:txBody>
          <a:bodyPr/>
          <a:lstStyle/>
          <a:p>
            <a:fld id="{49D58901-C55D-427E-ADE5-9BBFAD9D73E3}" type="slidenum">
              <a:rPr lang="en-AU" smtClean="0"/>
              <a:t>18</a:t>
            </a:fld>
            <a:endParaRPr lang="en-AU"/>
          </a:p>
        </p:txBody>
      </p:sp>
    </p:spTree>
    <p:extLst>
      <p:ext uri="{BB962C8B-B14F-4D97-AF65-F5344CB8AC3E}">
        <p14:creationId xmlns:p14="http://schemas.microsoft.com/office/powerpoint/2010/main" val="1936378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My approach would not require data in order to determine abnormal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	Acquiring real fall data is unethical, rare, scarce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My approach would have 0 privacy concerns as no camera feed is taken</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My approach takes all responsibility off the users, no need for wearable technology and making sure it is on you and always charged, it will work nonstop without requiring any input from the user.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endParaRPr lang="en-AU" dirty="0"/>
          </a:p>
        </p:txBody>
      </p:sp>
      <p:sp>
        <p:nvSpPr>
          <p:cNvPr id="4" name="Slide Number Placeholder 3"/>
          <p:cNvSpPr>
            <a:spLocks noGrp="1"/>
          </p:cNvSpPr>
          <p:nvPr>
            <p:ph type="sldNum" sz="quarter" idx="5"/>
          </p:nvPr>
        </p:nvSpPr>
        <p:spPr/>
        <p:txBody>
          <a:bodyPr/>
          <a:lstStyle/>
          <a:p>
            <a:fld id="{49D58901-C55D-427E-ADE5-9BBFAD9D73E3}" type="slidenum">
              <a:rPr lang="en-AU" smtClean="0"/>
              <a:t>19</a:t>
            </a:fld>
            <a:endParaRPr lang="en-AU"/>
          </a:p>
        </p:txBody>
      </p:sp>
    </p:spTree>
    <p:extLst>
      <p:ext uri="{BB962C8B-B14F-4D97-AF65-F5344CB8AC3E}">
        <p14:creationId xmlns:p14="http://schemas.microsoft.com/office/powerpoint/2010/main" val="3815624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Falls are</a:t>
            </a:r>
            <a:endParaRPr lang="en-AU" dirty="0"/>
          </a:p>
        </p:txBody>
      </p:sp>
      <p:sp>
        <p:nvSpPr>
          <p:cNvPr id="4" name="Slide Number Placeholder 3"/>
          <p:cNvSpPr>
            <a:spLocks noGrp="1"/>
          </p:cNvSpPr>
          <p:nvPr>
            <p:ph type="sldNum" sz="quarter" idx="5"/>
          </p:nvPr>
        </p:nvSpPr>
        <p:spPr/>
        <p:txBody>
          <a:bodyPr/>
          <a:lstStyle/>
          <a:p>
            <a:fld id="{49D58901-C55D-427E-ADE5-9BBFAD9D73E3}" type="slidenum">
              <a:rPr lang="en-AU" smtClean="0"/>
              <a:t>2</a:t>
            </a:fld>
            <a:endParaRPr lang="en-AU"/>
          </a:p>
        </p:txBody>
      </p:sp>
    </p:spTree>
    <p:extLst>
      <p:ext uri="{BB962C8B-B14F-4D97-AF65-F5344CB8AC3E}">
        <p14:creationId xmlns:p14="http://schemas.microsoft.com/office/powerpoint/2010/main" val="2922533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has led to the need for fall detection systems in order to have immediate response, however current methods out there all come with problems and drawbacks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Phone and smartwatch based fall detection is currently a popular method of fall detection however, it can be problematic for 2 reasons, 1. running fall detection algorithm has been shown to drain battery at a significant rate, 2. it puts responsibility on the user to make sure these devices are on them at all times</a:t>
            </a:r>
            <a:endParaRPr lang="en-AU" dirty="0"/>
          </a:p>
        </p:txBody>
      </p:sp>
      <p:sp>
        <p:nvSpPr>
          <p:cNvPr id="4" name="Slide Number Placeholder 3"/>
          <p:cNvSpPr>
            <a:spLocks noGrp="1"/>
          </p:cNvSpPr>
          <p:nvPr>
            <p:ph type="sldNum" sz="quarter" idx="5"/>
          </p:nvPr>
        </p:nvSpPr>
        <p:spPr/>
        <p:txBody>
          <a:bodyPr/>
          <a:lstStyle/>
          <a:p>
            <a:fld id="{49D58901-C55D-427E-ADE5-9BBFAD9D73E3}" type="slidenum">
              <a:rPr lang="en-AU" smtClean="0"/>
              <a:t>3</a:t>
            </a:fld>
            <a:endParaRPr lang="en-AU"/>
          </a:p>
        </p:txBody>
      </p:sp>
    </p:spTree>
    <p:extLst>
      <p:ext uri="{BB962C8B-B14F-4D97-AF65-F5344CB8AC3E}">
        <p14:creationId xmlns:p14="http://schemas.microsoft.com/office/powerpoint/2010/main" val="1243652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Mention the model will maintain privacy -&gt; USE IMAGE AS JUSTIFICATION</a:t>
            </a:r>
          </a:p>
        </p:txBody>
      </p:sp>
      <p:sp>
        <p:nvSpPr>
          <p:cNvPr id="4" name="Slide Number Placeholder 3"/>
          <p:cNvSpPr>
            <a:spLocks noGrp="1"/>
          </p:cNvSpPr>
          <p:nvPr>
            <p:ph type="sldNum" sz="quarter" idx="5"/>
          </p:nvPr>
        </p:nvSpPr>
        <p:spPr/>
        <p:txBody>
          <a:bodyPr/>
          <a:lstStyle/>
          <a:p>
            <a:fld id="{49D58901-C55D-427E-ADE5-9BBFAD9D73E3}" type="slidenum">
              <a:rPr lang="en-AU" smtClean="0"/>
              <a:t>4</a:t>
            </a:fld>
            <a:endParaRPr lang="en-AU"/>
          </a:p>
        </p:txBody>
      </p:sp>
    </p:spTree>
    <p:extLst>
      <p:ext uri="{BB962C8B-B14F-4D97-AF65-F5344CB8AC3E}">
        <p14:creationId xmlns:p14="http://schemas.microsoft.com/office/powerpoint/2010/main" val="3949471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Decision trees, KNN, NB -&gt; Traditional Machine Learning techniques</a:t>
            </a:r>
          </a:p>
          <a:p>
            <a:r>
              <a:rPr lang="en-AU" dirty="0"/>
              <a:t>Can pretty much read </a:t>
            </a:r>
            <a:r>
              <a:rPr lang="en-AU" dirty="0" err="1"/>
              <a:t>dotpoint</a:t>
            </a:r>
            <a:r>
              <a:rPr lang="en-AU" dirty="0"/>
              <a:t> as it is, don’t go into too much details </a:t>
            </a:r>
            <a:r>
              <a:rPr lang="en-AU" dirty="0" err="1"/>
              <a:t>ince</a:t>
            </a:r>
            <a:r>
              <a:rPr lang="en-AU" dirty="0"/>
              <a:t> u do it in the next slides</a:t>
            </a:r>
          </a:p>
        </p:txBody>
      </p:sp>
      <p:sp>
        <p:nvSpPr>
          <p:cNvPr id="4" name="Slide Number Placeholder 3"/>
          <p:cNvSpPr>
            <a:spLocks noGrp="1"/>
          </p:cNvSpPr>
          <p:nvPr>
            <p:ph type="sldNum" sz="quarter" idx="5"/>
          </p:nvPr>
        </p:nvSpPr>
        <p:spPr/>
        <p:txBody>
          <a:bodyPr/>
          <a:lstStyle/>
          <a:p>
            <a:fld id="{49D58901-C55D-427E-ADE5-9BBFAD9D73E3}" type="slidenum">
              <a:rPr lang="en-AU" smtClean="0"/>
              <a:t>5</a:t>
            </a:fld>
            <a:endParaRPr lang="en-AU"/>
          </a:p>
        </p:txBody>
      </p:sp>
    </p:spTree>
    <p:extLst>
      <p:ext uri="{BB962C8B-B14F-4D97-AF65-F5344CB8AC3E}">
        <p14:creationId xmlns:p14="http://schemas.microsoft.com/office/powerpoint/2010/main" val="1406113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 large portion of this is done using wearable technology, and the other major section is done using Camera feed and convolutional networks -&gt; SAY THIS WHEN U SHOW IMAGES</a:t>
            </a:r>
          </a:p>
        </p:txBody>
      </p:sp>
      <p:sp>
        <p:nvSpPr>
          <p:cNvPr id="4" name="Slide Number Placeholder 3"/>
          <p:cNvSpPr>
            <a:spLocks noGrp="1"/>
          </p:cNvSpPr>
          <p:nvPr>
            <p:ph type="sldNum" sz="quarter" idx="5"/>
          </p:nvPr>
        </p:nvSpPr>
        <p:spPr/>
        <p:txBody>
          <a:bodyPr/>
          <a:lstStyle/>
          <a:p>
            <a:fld id="{49D58901-C55D-427E-ADE5-9BBFAD9D73E3}" type="slidenum">
              <a:rPr lang="en-AU" smtClean="0"/>
              <a:t>6</a:t>
            </a:fld>
            <a:endParaRPr lang="en-AU"/>
          </a:p>
        </p:txBody>
      </p:sp>
    </p:spTree>
    <p:extLst>
      <p:ext uri="{BB962C8B-B14F-4D97-AF65-F5344CB8AC3E}">
        <p14:creationId xmlns:p14="http://schemas.microsoft.com/office/powerpoint/2010/main" val="3451773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-&gt; that is evenly distributed (not just 90% of the data as one of the classes)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-&gt; as asking elderly people to fall is unfeasible and unethical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-&gt; so the classifier may not even be able to tell what is a real fall.</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-&gt; showing how difficult obtaining real fall data is due to rarity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-&gt; however there comes the concern of overfitting on the simulated falls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	-&gt; mention that in the image the fall can be seen as slightly exaggerated, the motion may be different so the classifier might not be able to tell the difference between these falls and a more natural fall</a:t>
            </a:r>
          </a:p>
          <a:p>
            <a:endParaRPr lang="en-AU" dirty="0"/>
          </a:p>
        </p:txBody>
      </p:sp>
      <p:sp>
        <p:nvSpPr>
          <p:cNvPr id="4" name="Slide Number Placeholder 3"/>
          <p:cNvSpPr>
            <a:spLocks noGrp="1"/>
          </p:cNvSpPr>
          <p:nvPr>
            <p:ph type="sldNum" sz="quarter" idx="5"/>
          </p:nvPr>
        </p:nvSpPr>
        <p:spPr/>
        <p:txBody>
          <a:bodyPr/>
          <a:lstStyle/>
          <a:p>
            <a:fld id="{49D58901-C55D-427E-ADE5-9BBFAD9D73E3}" type="slidenum">
              <a:rPr lang="en-AU" smtClean="0"/>
              <a:t>7</a:t>
            </a:fld>
            <a:endParaRPr lang="en-AU"/>
          </a:p>
        </p:txBody>
      </p:sp>
    </p:spTree>
    <p:extLst>
      <p:ext uri="{BB962C8B-B14F-4D97-AF65-F5344CB8AC3E}">
        <p14:creationId xmlns:p14="http://schemas.microsoft.com/office/powerpoint/2010/main" val="155948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-&gt; this technique is typically used when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-&gt; either abundant ADL data is under sampled when simulated fall data is present, or when a lack of data is present there is oversampling. </a:t>
            </a:r>
          </a:p>
        </p:txBody>
      </p:sp>
      <p:sp>
        <p:nvSpPr>
          <p:cNvPr id="4" name="Slide Number Placeholder 3"/>
          <p:cNvSpPr>
            <a:spLocks noGrp="1"/>
          </p:cNvSpPr>
          <p:nvPr>
            <p:ph type="sldNum" sz="quarter" idx="5"/>
          </p:nvPr>
        </p:nvSpPr>
        <p:spPr/>
        <p:txBody>
          <a:bodyPr/>
          <a:lstStyle/>
          <a:p>
            <a:fld id="{49D58901-C55D-427E-ADE5-9BBFAD9D73E3}" type="slidenum">
              <a:rPr lang="en-AU" smtClean="0"/>
              <a:t>8</a:t>
            </a:fld>
            <a:endParaRPr lang="en-AU"/>
          </a:p>
        </p:txBody>
      </p:sp>
    </p:spTree>
    <p:extLst>
      <p:ext uri="{BB962C8B-B14F-4D97-AF65-F5344CB8AC3E}">
        <p14:creationId xmlns:p14="http://schemas.microsoft.com/office/powerpoint/2010/main" val="1199081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-&gt;</a:t>
            </a:r>
          </a:p>
          <a:p>
            <a:r>
              <a:rPr lang="en-AU" dirty="0"/>
              <a:t>-&gt; </a:t>
            </a:r>
          </a:p>
          <a:p>
            <a:r>
              <a:rPr lang="en-AU" dirty="0"/>
              <a:t>-&gt; </a:t>
            </a:r>
          </a:p>
          <a:p>
            <a:r>
              <a:rPr lang="en-AU" dirty="0"/>
              <a:t>-&gt;  as ALL activities not representing ADL will be seen as outliers</a:t>
            </a:r>
          </a:p>
          <a:p>
            <a:r>
              <a:rPr lang="en-AU" dirty="0"/>
              <a:t>-&gt; Suffers the same issue that supervised learning deals with</a:t>
            </a:r>
          </a:p>
        </p:txBody>
      </p:sp>
      <p:sp>
        <p:nvSpPr>
          <p:cNvPr id="4" name="Slide Number Placeholder 3"/>
          <p:cNvSpPr>
            <a:spLocks noGrp="1"/>
          </p:cNvSpPr>
          <p:nvPr>
            <p:ph type="sldNum" sz="quarter" idx="5"/>
          </p:nvPr>
        </p:nvSpPr>
        <p:spPr/>
        <p:txBody>
          <a:bodyPr/>
          <a:lstStyle/>
          <a:p>
            <a:fld id="{49D58901-C55D-427E-ADE5-9BBFAD9D73E3}" type="slidenum">
              <a:rPr lang="en-AU" smtClean="0"/>
              <a:t>9</a:t>
            </a:fld>
            <a:endParaRPr lang="en-AU"/>
          </a:p>
        </p:txBody>
      </p:sp>
    </p:spTree>
    <p:extLst>
      <p:ext uri="{BB962C8B-B14F-4D97-AF65-F5344CB8AC3E}">
        <p14:creationId xmlns:p14="http://schemas.microsoft.com/office/powerpoint/2010/main" val="116871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27EB2EC-CDBA-4EBF-80A5-C7BA6B77EDFB}" type="datetimeFigureOut">
              <a:rPr lang="en-AU" smtClean="0"/>
              <a:t>13/04/2021</a:t>
            </a:fld>
            <a:endParaRPr lang="en-AU"/>
          </a:p>
        </p:txBody>
      </p:sp>
      <p:sp>
        <p:nvSpPr>
          <p:cNvPr id="5" name="Footer Placeholder 4"/>
          <p:cNvSpPr>
            <a:spLocks noGrp="1"/>
          </p:cNvSpPr>
          <p:nvPr>
            <p:ph type="ftr" sz="quarter" idx="11"/>
          </p:nvPr>
        </p:nvSpPr>
        <p:spPr>
          <a:xfrm>
            <a:off x="2692397" y="5037663"/>
            <a:ext cx="5214635" cy="279400"/>
          </a:xfrm>
        </p:spPr>
        <p:txBody>
          <a:bodyPr/>
          <a:lstStyle/>
          <a:p>
            <a:endParaRPr lang="en-AU"/>
          </a:p>
        </p:txBody>
      </p:sp>
      <p:sp>
        <p:nvSpPr>
          <p:cNvPr id="6" name="Slide Number Placeholder 5"/>
          <p:cNvSpPr>
            <a:spLocks noGrp="1"/>
          </p:cNvSpPr>
          <p:nvPr>
            <p:ph type="sldNum" sz="quarter" idx="12"/>
          </p:nvPr>
        </p:nvSpPr>
        <p:spPr>
          <a:xfrm>
            <a:off x="8956900" y="5037663"/>
            <a:ext cx="551167" cy="279400"/>
          </a:xfrm>
        </p:spPr>
        <p:txBody>
          <a:bodyPr/>
          <a:lstStyle/>
          <a:p>
            <a:fld id="{B296D3CA-2A4D-435D-8786-299F6A753033}" type="slidenum">
              <a:rPr lang="en-AU" smtClean="0"/>
              <a:t>‹#›</a:t>
            </a:fld>
            <a:endParaRPr lang="en-AU"/>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175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7EB2EC-CDBA-4EBF-80A5-C7BA6B77EDFB}" type="datetimeFigureOut">
              <a:rPr lang="en-AU" smtClean="0"/>
              <a:t>13/04/2021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296D3CA-2A4D-435D-8786-299F6A753033}" type="slidenum">
              <a:rPr lang="en-AU" smtClean="0"/>
              <a:t>‹#›</a:t>
            </a:fld>
            <a:endParaRPr lang="en-AU"/>
          </a:p>
        </p:txBody>
      </p:sp>
    </p:spTree>
    <p:extLst>
      <p:ext uri="{BB962C8B-B14F-4D97-AF65-F5344CB8AC3E}">
        <p14:creationId xmlns:p14="http://schemas.microsoft.com/office/powerpoint/2010/main" val="288092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EB2EC-CDBA-4EBF-80A5-C7BA6B77EDFB}" type="datetimeFigureOut">
              <a:rPr lang="en-AU" smtClean="0"/>
              <a:t>13/04/2021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296D3CA-2A4D-435D-8786-299F6A753033}" type="slidenum">
              <a:rPr lang="en-AU" smtClean="0"/>
              <a:t>‹#›</a:t>
            </a:fld>
            <a:endParaRPr lang="en-AU"/>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0934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EB2EC-CDBA-4EBF-80A5-C7BA6B77EDFB}" type="datetimeFigureOut">
              <a:rPr lang="en-AU" smtClean="0"/>
              <a:t>13/04/2021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296D3CA-2A4D-435D-8786-299F6A753033}" type="slidenum">
              <a:rPr lang="en-AU" smtClean="0"/>
              <a:t>‹#›</a:t>
            </a:fld>
            <a:endParaRPr lang="en-AU"/>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455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EB2EC-CDBA-4EBF-80A5-C7BA6B77EDFB}" type="datetimeFigureOut">
              <a:rPr lang="en-AU" smtClean="0"/>
              <a:t>13/04/2021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296D3CA-2A4D-435D-8786-299F6A753033}" type="slidenum">
              <a:rPr lang="en-AU" smtClean="0"/>
              <a:t>‹#›</a:t>
            </a:fld>
            <a:endParaRPr lang="en-AU"/>
          </a:p>
        </p:txBody>
      </p:sp>
    </p:spTree>
    <p:extLst>
      <p:ext uri="{BB962C8B-B14F-4D97-AF65-F5344CB8AC3E}">
        <p14:creationId xmlns:p14="http://schemas.microsoft.com/office/powerpoint/2010/main" val="3434251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EB2EC-CDBA-4EBF-80A5-C7BA6B77EDFB}" type="datetimeFigureOut">
              <a:rPr lang="en-AU" smtClean="0"/>
              <a:t>13/04/2021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296D3CA-2A4D-435D-8786-299F6A753033}" type="slidenum">
              <a:rPr lang="en-AU" smtClean="0"/>
              <a:t>‹#›</a:t>
            </a:fld>
            <a:endParaRPr lang="en-AU"/>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8749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EB2EC-CDBA-4EBF-80A5-C7BA6B77EDFB}" type="datetimeFigureOut">
              <a:rPr lang="en-AU" smtClean="0"/>
              <a:t>13/04/2021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296D3CA-2A4D-435D-8786-299F6A753033}" type="slidenum">
              <a:rPr lang="en-AU" smtClean="0"/>
              <a:t>‹#›</a:t>
            </a:fld>
            <a:endParaRPr lang="en-AU"/>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5054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EB2EC-CDBA-4EBF-80A5-C7BA6B77EDFB}" type="datetimeFigureOut">
              <a:rPr lang="en-AU" smtClean="0"/>
              <a:t>13/04/2021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296D3CA-2A4D-435D-8786-299F6A753033}" type="slidenum">
              <a:rPr lang="en-AU" smtClean="0"/>
              <a:t>‹#›</a:t>
            </a:fld>
            <a:endParaRPr lang="en-A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696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EB2EC-CDBA-4EBF-80A5-C7BA6B77EDFB}" type="datetimeFigureOut">
              <a:rPr lang="en-AU" smtClean="0"/>
              <a:t>13/04/2021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296D3CA-2A4D-435D-8786-299F6A753033}" type="slidenum">
              <a:rPr lang="en-AU" smtClean="0"/>
              <a:t>‹#›</a:t>
            </a:fld>
            <a:endParaRPr lang="en-AU"/>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510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EB2EC-CDBA-4EBF-80A5-C7BA6B77EDFB}" type="datetimeFigureOut">
              <a:rPr lang="en-AU" smtClean="0"/>
              <a:t>13/04/2021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296D3CA-2A4D-435D-8786-299F6A753033}" type="slidenum">
              <a:rPr lang="en-AU" smtClean="0"/>
              <a:t>‹#›</a:t>
            </a:fld>
            <a:endParaRPr lang="en-AU"/>
          </a:p>
        </p:txBody>
      </p:sp>
    </p:spTree>
    <p:extLst>
      <p:ext uri="{BB962C8B-B14F-4D97-AF65-F5344CB8AC3E}">
        <p14:creationId xmlns:p14="http://schemas.microsoft.com/office/powerpoint/2010/main" val="4520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EB2EC-CDBA-4EBF-80A5-C7BA6B77EDFB}" type="datetimeFigureOut">
              <a:rPr lang="en-AU" smtClean="0"/>
              <a:t>13/04/2021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296D3CA-2A4D-435D-8786-299F6A753033}" type="slidenum">
              <a:rPr lang="en-AU" smtClean="0"/>
              <a:t>‹#›</a:t>
            </a:fld>
            <a:endParaRPr lang="en-AU"/>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8603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EB2EC-CDBA-4EBF-80A5-C7BA6B77EDFB}" type="datetimeFigureOut">
              <a:rPr lang="en-AU" smtClean="0"/>
              <a:t>13/04/2021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296D3CA-2A4D-435D-8786-299F6A753033}" type="slidenum">
              <a:rPr lang="en-AU" smtClean="0"/>
              <a:t>‹#›</a:t>
            </a:fld>
            <a:endParaRPr lang="en-AU"/>
          </a:p>
        </p:txBody>
      </p:sp>
    </p:spTree>
    <p:extLst>
      <p:ext uri="{BB962C8B-B14F-4D97-AF65-F5344CB8AC3E}">
        <p14:creationId xmlns:p14="http://schemas.microsoft.com/office/powerpoint/2010/main" val="2436752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7EB2EC-CDBA-4EBF-80A5-C7BA6B77EDFB}" type="datetimeFigureOut">
              <a:rPr lang="en-AU" smtClean="0"/>
              <a:t>13/04/2021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296D3CA-2A4D-435D-8786-299F6A753033}" type="slidenum">
              <a:rPr lang="en-AU" smtClean="0"/>
              <a:t>‹#›</a:t>
            </a:fld>
            <a:endParaRPr lang="en-AU"/>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11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7EB2EC-CDBA-4EBF-80A5-C7BA6B77EDFB}" type="datetimeFigureOut">
              <a:rPr lang="en-AU" smtClean="0"/>
              <a:t>13/04/2021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296D3CA-2A4D-435D-8786-299F6A753033}" type="slidenum">
              <a:rPr lang="en-AU" smtClean="0"/>
              <a:t>‹#›</a:t>
            </a:fld>
            <a:endParaRPr lang="en-A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82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EB2EC-CDBA-4EBF-80A5-C7BA6B77EDFB}" type="datetimeFigureOut">
              <a:rPr lang="en-AU" smtClean="0"/>
              <a:t>13/04/2021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296D3CA-2A4D-435D-8786-299F6A753033}" type="slidenum">
              <a:rPr lang="en-AU" smtClean="0"/>
              <a:t>‹#›</a:t>
            </a:fld>
            <a:endParaRPr lang="en-AU"/>
          </a:p>
        </p:txBody>
      </p:sp>
    </p:spTree>
    <p:extLst>
      <p:ext uri="{BB962C8B-B14F-4D97-AF65-F5344CB8AC3E}">
        <p14:creationId xmlns:p14="http://schemas.microsoft.com/office/powerpoint/2010/main" val="56962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7EB2EC-CDBA-4EBF-80A5-C7BA6B77EDFB}" type="datetimeFigureOut">
              <a:rPr lang="en-AU" smtClean="0"/>
              <a:t>13/04/2021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296D3CA-2A4D-435D-8786-299F6A753033}" type="slidenum">
              <a:rPr lang="en-AU" smtClean="0"/>
              <a:t>‹#›</a:t>
            </a:fld>
            <a:endParaRPr lang="en-AU"/>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888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7EB2EC-CDBA-4EBF-80A5-C7BA6B77EDFB}" type="datetimeFigureOut">
              <a:rPr lang="en-AU" smtClean="0"/>
              <a:t>13/04/2021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296D3CA-2A4D-435D-8786-299F6A753033}" type="slidenum">
              <a:rPr lang="en-AU" smtClean="0"/>
              <a:t>‹#›</a:t>
            </a:fld>
            <a:endParaRPr lang="en-AU"/>
          </a:p>
        </p:txBody>
      </p:sp>
    </p:spTree>
    <p:extLst>
      <p:ext uri="{BB962C8B-B14F-4D97-AF65-F5344CB8AC3E}">
        <p14:creationId xmlns:p14="http://schemas.microsoft.com/office/powerpoint/2010/main" val="51403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7EB2EC-CDBA-4EBF-80A5-C7BA6B77EDFB}" type="datetimeFigureOut">
              <a:rPr lang="en-AU" smtClean="0"/>
              <a:t>13/04/2021</a:t>
            </a:fld>
            <a:endParaRPr lang="en-AU"/>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U"/>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96D3CA-2A4D-435D-8786-299F6A753033}" type="slidenum">
              <a:rPr lang="en-AU" smtClean="0"/>
              <a:t>‹#›</a:t>
            </a:fld>
            <a:endParaRPr lang="en-AU"/>
          </a:p>
        </p:txBody>
      </p:sp>
    </p:spTree>
    <p:extLst>
      <p:ext uri="{BB962C8B-B14F-4D97-AF65-F5344CB8AC3E}">
        <p14:creationId xmlns:p14="http://schemas.microsoft.com/office/powerpoint/2010/main" val="1410415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ho.int/news-room/fact-sheets/detail/fall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health.harvard.edu/healthy-aging/the-new-generation-of-wearable-medical-alert-system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mica.edu.vn/perso/Tran-Thi-Thanh-Hai/CMDFAL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5C3BD-1A1A-48EE-81F7-F1909F1E5CB5}"/>
              </a:ext>
            </a:extLst>
          </p:cNvPr>
          <p:cNvSpPr>
            <a:spLocks noGrp="1"/>
          </p:cNvSpPr>
          <p:nvPr>
            <p:ph type="ctrTitle"/>
          </p:nvPr>
        </p:nvSpPr>
        <p:spPr>
          <a:xfrm>
            <a:off x="3043403" y="2221220"/>
            <a:ext cx="6105194" cy="2031055"/>
          </a:xfrm>
        </p:spPr>
        <p:txBody>
          <a:bodyPr>
            <a:normAutofit fontScale="90000"/>
          </a:bodyPr>
          <a:lstStyle/>
          <a:p>
            <a:r>
              <a:rPr lang="en-AU" dirty="0">
                <a:solidFill>
                  <a:schemeClr val="tx1"/>
                </a:solidFill>
              </a:rPr>
              <a:t>Privacy-ensuring fall detection using mmWave technology</a:t>
            </a:r>
          </a:p>
        </p:txBody>
      </p:sp>
      <p:sp>
        <p:nvSpPr>
          <p:cNvPr id="3" name="Subtitle 2">
            <a:extLst>
              <a:ext uri="{FF2B5EF4-FFF2-40B4-BE49-F238E27FC236}">
                <a16:creationId xmlns:a16="http://schemas.microsoft.com/office/drawing/2014/main" id="{CA63E78D-1727-4CDC-A466-2DBB3833B2FF}"/>
              </a:ext>
            </a:extLst>
          </p:cNvPr>
          <p:cNvSpPr>
            <a:spLocks noGrp="1"/>
          </p:cNvSpPr>
          <p:nvPr>
            <p:ph type="subTitle" idx="1"/>
          </p:nvPr>
        </p:nvSpPr>
        <p:spPr>
          <a:xfrm>
            <a:off x="3043403" y="4636780"/>
            <a:ext cx="6105194" cy="682079"/>
          </a:xfrm>
        </p:spPr>
        <p:txBody>
          <a:bodyPr>
            <a:normAutofit fontScale="85000" lnSpcReduction="20000"/>
          </a:bodyPr>
          <a:lstStyle/>
          <a:p>
            <a:r>
              <a:rPr lang="en-AU" dirty="0"/>
              <a:t>Abanob Tawfik</a:t>
            </a:r>
          </a:p>
          <a:p>
            <a:r>
              <a:rPr lang="en-AU" dirty="0"/>
              <a:t>z5075490</a:t>
            </a:r>
          </a:p>
        </p:txBody>
      </p:sp>
    </p:spTree>
    <p:extLst>
      <p:ext uri="{BB962C8B-B14F-4D97-AF65-F5344CB8AC3E}">
        <p14:creationId xmlns:p14="http://schemas.microsoft.com/office/powerpoint/2010/main" val="247978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72FC-B6AD-42FF-AE17-FBF2823C1776}"/>
              </a:ext>
            </a:extLst>
          </p:cNvPr>
          <p:cNvSpPr>
            <a:spLocks noGrp="1"/>
          </p:cNvSpPr>
          <p:nvPr>
            <p:ph type="title"/>
          </p:nvPr>
        </p:nvSpPr>
        <p:spPr/>
        <p:txBody>
          <a:bodyPr/>
          <a:lstStyle/>
          <a:p>
            <a:r>
              <a:rPr lang="en-AU" dirty="0"/>
              <a:t>Functional Requirements legend</a:t>
            </a:r>
          </a:p>
        </p:txBody>
      </p:sp>
      <p:sp>
        <p:nvSpPr>
          <p:cNvPr id="3" name="Content Placeholder 2">
            <a:extLst>
              <a:ext uri="{FF2B5EF4-FFF2-40B4-BE49-F238E27FC236}">
                <a16:creationId xmlns:a16="http://schemas.microsoft.com/office/drawing/2014/main" id="{83675F6B-3B35-4845-A12F-CC74DFC460C5}"/>
              </a:ext>
            </a:extLst>
          </p:cNvPr>
          <p:cNvSpPr>
            <a:spLocks noGrp="1"/>
          </p:cNvSpPr>
          <p:nvPr>
            <p:ph idx="1"/>
          </p:nvPr>
        </p:nvSpPr>
        <p:spPr/>
        <p:txBody>
          <a:bodyPr>
            <a:normAutofit fontScale="77500" lnSpcReduction="20000"/>
          </a:bodyPr>
          <a:lstStyle/>
          <a:p>
            <a:r>
              <a:rPr lang="en-AU" dirty="0"/>
              <a:t>Key For requirements </a:t>
            </a:r>
          </a:p>
          <a:p>
            <a:pPr lvl="1"/>
            <a:r>
              <a:rPr lang="en-AU" dirty="0"/>
              <a:t>P1 (Priority 1, Must have)</a:t>
            </a:r>
          </a:p>
          <a:p>
            <a:pPr lvl="2"/>
            <a:r>
              <a:rPr lang="en-AU" dirty="0"/>
              <a:t>All these requirements form the MVP, crucial for launch</a:t>
            </a:r>
          </a:p>
          <a:p>
            <a:pPr lvl="1"/>
            <a:r>
              <a:rPr lang="en-AU" dirty="0"/>
              <a:t>P2 (Priority 2, Should have)</a:t>
            </a:r>
          </a:p>
          <a:p>
            <a:pPr lvl="2"/>
            <a:r>
              <a:rPr lang="en-AU" dirty="0"/>
              <a:t>All these requirements should be done within the time frame but are not crucial to launch and can be delayed to further releases</a:t>
            </a:r>
          </a:p>
          <a:p>
            <a:pPr lvl="1"/>
            <a:r>
              <a:rPr lang="en-AU" dirty="0"/>
              <a:t>P3 (Priority 3, Could have)</a:t>
            </a:r>
          </a:p>
          <a:p>
            <a:pPr lvl="2"/>
            <a:r>
              <a:rPr lang="en-AU" dirty="0"/>
              <a:t>All these requirements are featured we would like but in the time frame we would delay these to focus on priorities 1 and 2</a:t>
            </a:r>
          </a:p>
          <a:p>
            <a:pPr lvl="1"/>
            <a:r>
              <a:rPr lang="en-AU" dirty="0"/>
              <a:t>P4 (Priority 4, Would have)</a:t>
            </a:r>
          </a:p>
          <a:p>
            <a:pPr lvl="2"/>
            <a:r>
              <a:rPr lang="en-AU" dirty="0"/>
              <a:t>Features we do not expect to have but show potential extensions of our product.</a:t>
            </a:r>
          </a:p>
          <a:p>
            <a:pPr lvl="1"/>
            <a:endParaRPr lang="en-AU" dirty="0"/>
          </a:p>
        </p:txBody>
      </p:sp>
    </p:spTree>
    <p:extLst>
      <p:ext uri="{BB962C8B-B14F-4D97-AF65-F5344CB8AC3E}">
        <p14:creationId xmlns:p14="http://schemas.microsoft.com/office/powerpoint/2010/main" val="55027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2E5F-81FE-48E1-B0DB-24B771E78E78}"/>
              </a:ext>
            </a:extLst>
          </p:cNvPr>
          <p:cNvSpPr>
            <a:spLocks noGrp="1"/>
          </p:cNvSpPr>
          <p:nvPr>
            <p:ph type="title"/>
          </p:nvPr>
        </p:nvSpPr>
        <p:spPr/>
        <p:txBody>
          <a:bodyPr/>
          <a:lstStyle/>
          <a:p>
            <a:r>
              <a:rPr lang="en-AU" dirty="0"/>
              <a:t>Functional Requirements 1</a:t>
            </a:r>
          </a:p>
        </p:txBody>
      </p:sp>
      <p:sp>
        <p:nvSpPr>
          <p:cNvPr id="3" name="Content Placeholder 2">
            <a:extLst>
              <a:ext uri="{FF2B5EF4-FFF2-40B4-BE49-F238E27FC236}">
                <a16:creationId xmlns:a16="http://schemas.microsoft.com/office/drawing/2014/main" id="{6BDD2B3A-6CFE-411B-8A8A-324934796BA3}"/>
              </a:ext>
            </a:extLst>
          </p:cNvPr>
          <p:cNvSpPr>
            <a:spLocks noGrp="1"/>
          </p:cNvSpPr>
          <p:nvPr>
            <p:ph idx="1"/>
          </p:nvPr>
        </p:nvSpPr>
        <p:spPr/>
        <p:txBody>
          <a:bodyPr>
            <a:normAutofit/>
          </a:bodyPr>
          <a:lstStyle/>
          <a:p>
            <a:pPr marL="514350" indent="-514350">
              <a:buFont typeface="+mj-lt"/>
              <a:buAutoNum type="arabicPeriod"/>
            </a:pPr>
            <a:r>
              <a:rPr lang="en-AU" dirty="0"/>
              <a:t>An algorithm that detects falls as abnormality [P1]</a:t>
            </a:r>
          </a:p>
          <a:p>
            <a:pPr marL="971550" lvl="1" indent="-514350">
              <a:buFont typeface="+mj-lt"/>
              <a:buAutoNum type="arabicPeriod"/>
            </a:pPr>
            <a:r>
              <a:rPr lang="en-AU" dirty="0"/>
              <a:t>A model that detects regular Activities of Daily Life (ADL) [P1]</a:t>
            </a:r>
          </a:p>
          <a:p>
            <a:pPr marL="1428750" lvl="2" indent="-514350">
              <a:buFont typeface="+mj-lt"/>
              <a:buAutoNum type="arabicPeriod"/>
            </a:pPr>
            <a:r>
              <a:rPr lang="en-AU" dirty="0"/>
              <a:t>A generative model that is able to compute the probability of an event being generated with the input given [P1]</a:t>
            </a:r>
          </a:p>
          <a:p>
            <a:pPr marL="1428750" lvl="2" indent="-514350">
              <a:buFont typeface="+mj-lt"/>
              <a:buAutoNum type="arabicPeriod"/>
            </a:pPr>
            <a:r>
              <a:rPr lang="en-AU" dirty="0"/>
              <a:t>A function that is triggered on an abnormality that will check more detailed information on the abnormality [P1]</a:t>
            </a:r>
          </a:p>
        </p:txBody>
      </p:sp>
    </p:spTree>
    <p:extLst>
      <p:ext uri="{BB962C8B-B14F-4D97-AF65-F5344CB8AC3E}">
        <p14:creationId xmlns:p14="http://schemas.microsoft.com/office/powerpoint/2010/main" val="146696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1840-57D9-4659-BA6B-54488A17C775}"/>
              </a:ext>
            </a:extLst>
          </p:cNvPr>
          <p:cNvSpPr>
            <a:spLocks noGrp="1"/>
          </p:cNvSpPr>
          <p:nvPr>
            <p:ph type="title"/>
          </p:nvPr>
        </p:nvSpPr>
        <p:spPr/>
        <p:txBody>
          <a:bodyPr/>
          <a:lstStyle/>
          <a:p>
            <a:r>
              <a:rPr lang="en-AU" dirty="0"/>
              <a:t>Functional Requirements 2</a:t>
            </a:r>
          </a:p>
        </p:txBody>
      </p:sp>
      <p:sp>
        <p:nvSpPr>
          <p:cNvPr id="3" name="Content Placeholder 2">
            <a:extLst>
              <a:ext uri="{FF2B5EF4-FFF2-40B4-BE49-F238E27FC236}">
                <a16:creationId xmlns:a16="http://schemas.microsoft.com/office/drawing/2014/main" id="{225FC48B-53C8-44EA-97BE-0F566BFDDCFB}"/>
              </a:ext>
            </a:extLst>
          </p:cNvPr>
          <p:cNvSpPr>
            <a:spLocks noGrp="1"/>
          </p:cNvSpPr>
          <p:nvPr>
            <p:ph idx="1"/>
          </p:nvPr>
        </p:nvSpPr>
        <p:spPr/>
        <p:txBody>
          <a:bodyPr>
            <a:normAutofit/>
          </a:bodyPr>
          <a:lstStyle/>
          <a:p>
            <a:pPr marL="514350" indent="-514350">
              <a:buFont typeface="+mj-lt"/>
              <a:buAutoNum type="arabicPeriod"/>
            </a:pPr>
            <a:r>
              <a:rPr lang="en-AU" dirty="0"/>
              <a:t>Collect data from mmWave radars [P1]</a:t>
            </a:r>
          </a:p>
          <a:p>
            <a:pPr marL="971550" lvl="1" indent="-514350">
              <a:buFont typeface="+mj-lt"/>
              <a:buAutoNum type="arabicPeriod"/>
            </a:pPr>
            <a:r>
              <a:rPr lang="en-AU" dirty="0"/>
              <a:t>Data will be processed locally [P1]</a:t>
            </a:r>
          </a:p>
          <a:p>
            <a:pPr marL="971550" lvl="1" indent="-514350">
              <a:buFont typeface="+mj-lt"/>
              <a:buAutoNum type="arabicPeriod"/>
            </a:pPr>
            <a:r>
              <a:rPr lang="en-AU" dirty="0"/>
              <a:t>Data will be collected locally on edge computers [P1]</a:t>
            </a:r>
          </a:p>
          <a:p>
            <a:pPr marL="971550" lvl="1" indent="-514350">
              <a:buFont typeface="+mj-lt"/>
              <a:buAutoNum type="arabicPeriod"/>
            </a:pPr>
            <a:r>
              <a:rPr lang="en-AU" dirty="0"/>
              <a:t>Processed data will be sent to the </a:t>
            </a:r>
            <a:r>
              <a:rPr lang="en-AU"/>
              <a:t>model to </a:t>
            </a:r>
            <a:r>
              <a:rPr lang="en-AU" dirty="0"/>
              <a:t>detect falls [P1]</a:t>
            </a:r>
          </a:p>
          <a:p>
            <a:pPr marL="514350" indent="-514350">
              <a:buFont typeface="+mj-lt"/>
              <a:buAutoNum type="arabicPeriod"/>
            </a:pPr>
            <a:r>
              <a:rPr lang="en-AU" dirty="0"/>
              <a:t>Requirement 2.1 will be performed in real-time [P1]</a:t>
            </a:r>
          </a:p>
        </p:txBody>
      </p:sp>
    </p:spTree>
    <p:extLst>
      <p:ext uri="{BB962C8B-B14F-4D97-AF65-F5344CB8AC3E}">
        <p14:creationId xmlns:p14="http://schemas.microsoft.com/office/powerpoint/2010/main" val="185411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9DC0D-2E48-40FA-AA71-771072D7F0DB}"/>
              </a:ext>
            </a:extLst>
          </p:cNvPr>
          <p:cNvSpPr>
            <a:spLocks noGrp="1"/>
          </p:cNvSpPr>
          <p:nvPr>
            <p:ph type="title"/>
          </p:nvPr>
        </p:nvSpPr>
        <p:spPr/>
        <p:txBody>
          <a:bodyPr/>
          <a:lstStyle/>
          <a:p>
            <a:r>
              <a:rPr lang="en-AU" dirty="0"/>
              <a:t>Functional Requirements 3</a:t>
            </a:r>
          </a:p>
        </p:txBody>
      </p:sp>
      <p:sp>
        <p:nvSpPr>
          <p:cNvPr id="3" name="Content Placeholder 2">
            <a:extLst>
              <a:ext uri="{FF2B5EF4-FFF2-40B4-BE49-F238E27FC236}">
                <a16:creationId xmlns:a16="http://schemas.microsoft.com/office/drawing/2014/main" id="{CCCBB318-2D19-4B89-B692-29042DB4A068}"/>
              </a:ext>
            </a:extLst>
          </p:cNvPr>
          <p:cNvSpPr>
            <a:spLocks noGrp="1"/>
          </p:cNvSpPr>
          <p:nvPr>
            <p:ph idx="1"/>
          </p:nvPr>
        </p:nvSpPr>
        <p:spPr/>
        <p:txBody>
          <a:bodyPr>
            <a:normAutofit/>
          </a:bodyPr>
          <a:lstStyle/>
          <a:p>
            <a:pPr marL="514350" indent="-514350">
              <a:buFont typeface="+mj-lt"/>
              <a:buAutoNum type="arabicPeriod"/>
            </a:pPr>
            <a:r>
              <a:rPr lang="en-AU" dirty="0"/>
              <a:t>A backend system to detect falls as abnormalities [P2]</a:t>
            </a:r>
          </a:p>
          <a:p>
            <a:pPr marL="971550" lvl="1" indent="-514350">
              <a:buFont typeface="+mj-lt"/>
              <a:buAutoNum type="arabicPeriod"/>
            </a:pPr>
            <a:r>
              <a:rPr lang="en-AU" dirty="0"/>
              <a:t>A backend system that works with Requirement 2 in order to collect data [P2]</a:t>
            </a:r>
          </a:p>
          <a:p>
            <a:pPr marL="971550" lvl="1" indent="-514350">
              <a:buFont typeface="+mj-lt"/>
              <a:buAutoNum type="arabicPeriod"/>
            </a:pPr>
            <a:r>
              <a:rPr lang="en-AU" dirty="0"/>
              <a:t>A backend system that uses Requirement 1.1.2 to alert a carer [P3]</a:t>
            </a:r>
          </a:p>
        </p:txBody>
      </p:sp>
    </p:spTree>
    <p:extLst>
      <p:ext uri="{BB962C8B-B14F-4D97-AF65-F5344CB8AC3E}">
        <p14:creationId xmlns:p14="http://schemas.microsoft.com/office/powerpoint/2010/main" val="364525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6C37-4087-4284-9BFA-9D8025E8010B}"/>
              </a:ext>
            </a:extLst>
          </p:cNvPr>
          <p:cNvSpPr>
            <a:spLocks noGrp="1"/>
          </p:cNvSpPr>
          <p:nvPr>
            <p:ph type="title"/>
          </p:nvPr>
        </p:nvSpPr>
        <p:spPr/>
        <p:txBody>
          <a:bodyPr/>
          <a:lstStyle/>
          <a:p>
            <a:r>
              <a:rPr lang="en-AU" dirty="0"/>
              <a:t>Functional Requirements 4</a:t>
            </a:r>
          </a:p>
        </p:txBody>
      </p:sp>
      <p:sp>
        <p:nvSpPr>
          <p:cNvPr id="3" name="Content Placeholder 2">
            <a:extLst>
              <a:ext uri="{FF2B5EF4-FFF2-40B4-BE49-F238E27FC236}">
                <a16:creationId xmlns:a16="http://schemas.microsoft.com/office/drawing/2014/main" id="{FC3C97DA-EB35-4A5C-8D93-23D5C8EBFB07}"/>
              </a:ext>
            </a:extLst>
          </p:cNvPr>
          <p:cNvSpPr>
            <a:spLocks noGrp="1"/>
          </p:cNvSpPr>
          <p:nvPr>
            <p:ph idx="1"/>
          </p:nvPr>
        </p:nvSpPr>
        <p:spPr/>
        <p:txBody>
          <a:bodyPr/>
          <a:lstStyle/>
          <a:p>
            <a:pPr marL="514350" indent="-514350">
              <a:buFont typeface="+mj-lt"/>
              <a:buAutoNum type="arabicPeriod"/>
            </a:pPr>
            <a:r>
              <a:rPr lang="en-AU" dirty="0"/>
              <a:t>A model that can detect other dangerous events [P4]</a:t>
            </a:r>
          </a:p>
        </p:txBody>
      </p:sp>
    </p:spTree>
    <p:extLst>
      <p:ext uri="{BB962C8B-B14F-4D97-AF65-F5344CB8AC3E}">
        <p14:creationId xmlns:p14="http://schemas.microsoft.com/office/powerpoint/2010/main" val="192019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6C37-4087-4284-9BFA-9D8025E8010B}"/>
              </a:ext>
            </a:extLst>
          </p:cNvPr>
          <p:cNvSpPr>
            <a:spLocks noGrp="1"/>
          </p:cNvSpPr>
          <p:nvPr>
            <p:ph type="title"/>
          </p:nvPr>
        </p:nvSpPr>
        <p:spPr/>
        <p:txBody>
          <a:bodyPr/>
          <a:lstStyle/>
          <a:p>
            <a:r>
              <a:rPr lang="en-AU" dirty="0"/>
              <a:t>What Have I Done So Far?</a:t>
            </a:r>
          </a:p>
        </p:txBody>
      </p:sp>
      <p:sp>
        <p:nvSpPr>
          <p:cNvPr id="3" name="Content Placeholder 2">
            <a:extLst>
              <a:ext uri="{FF2B5EF4-FFF2-40B4-BE49-F238E27FC236}">
                <a16:creationId xmlns:a16="http://schemas.microsoft.com/office/drawing/2014/main" id="{FC3C97DA-EB35-4A5C-8D93-23D5C8EBFB07}"/>
              </a:ext>
            </a:extLst>
          </p:cNvPr>
          <p:cNvSpPr>
            <a:spLocks noGrp="1"/>
          </p:cNvSpPr>
          <p:nvPr>
            <p:ph idx="1"/>
          </p:nvPr>
        </p:nvSpPr>
        <p:spPr/>
        <p:txBody>
          <a:bodyPr/>
          <a:lstStyle/>
          <a:p>
            <a:r>
              <a:rPr lang="en-AU" dirty="0"/>
              <a:t>Researched existing Fall Detection methodologies, and the current gaps in the field</a:t>
            </a:r>
          </a:p>
          <a:p>
            <a:r>
              <a:rPr lang="en-AU" dirty="0"/>
              <a:t>Understood how to create a generative model </a:t>
            </a:r>
          </a:p>
          <a:p>
            <a:r>
              <a:rPr lang="en-AU" dirty="0"/>
              <a:t>Downloaded existing dataset</a:t>
            </a:r>
          </a:p>
          <a:p>
            <a:r>
              <a:rPr lang="en-AU" dirty="0"/>
              <a:t>Setup codebase to be run locally</a:t>
            </a:r>
          </a:p>
          <a:p>
            <a:r>
              <a:rPr lang="en-AU" dirty="0"/>
              <a:t>Thesis A Presentation</a:t>
            </a:r>
          </a:p>
        </p:txBody>
      </p:sp>
    </p:spTree>
    <p:extLst>
      <p:ext uri="{BB962C8B-B14F-4D97-AF65-F5344CB8AC3E}">
        <p14:creationId xmlns:p14="http://schemas.microsoft.com/office/powerpoint/2010/main" val="268543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6C37-4087-4284-9BFA-9D8025E8010B}"/>
              </a:ext>
            </a:extLst>
          </p:cNvPr>
          <p:cNvSpPr>
            <a:spLocks noGrp="1"/>
          </p:cNvSpPr>
          <p:nvPr>
            <p:ph type="title"/>
          </p:nvPr>
        </p:nvSpPr>
        <p:spPr/>
        <p:txBody>
          <a:bodyPr/>
          <a:lstStyle/>
          <a:p>
            <a:r>
              <a:rPr lang="en-AU" dirty="0"/>
              <a:t>Gantt Chart Thesis A</a:t>
            </a:r>
          </a:p>
        </p:txBody>
      </p:sp>
      <p:sp>
        <p:nvSpPr>
          <p:cNvPr id="3" name="Content Placeholder 2">
            <a:extLst>
              <a:ext uri="{FF2B5EF4-FFF2-40B4-BE49-F238E27FC236}">
                <a16:creationId xmlns:a16="http://schemas.microsoft.com/office/drawing/2014/main" id="{FC3C97DA-EB35-4A5C-8D93-23D5C8EBFB07}"/>
              </a:ext>
            </a:extLst>
          </p:cNvPr>
          <p:cNvSpPr>
            <a:spLocks noGrp="1"/>
          </p:cNvSpPr>
          <p:nvPr>
            <p:ph idx="1"/>
          </p:nvPr>
        </p:nvSpPr>
        <p:spPr/>
        <p:txBody>
          <a:bodyPr>
            <a:normAutofit/>
          </a:bodyPr>
          <a:lstStyle/>
          <a:p>
            <a:pPr marL="0" indent="0">
              <a:buNone/>
            </a:pPr>
            <a:endParaRPr lang="en-AU" dirty="0"/>
          </a:p>
        </p:txBody>
      </p:sp>
      <p:pic>
        <p:nvPicPr>
          <p:cNvPr id="11" name="Picture 10">
            <a:extLst>
              <a:ext uri="{FF2B5EF4-FFF2-40B4-BE49-F238E27FC236}">
                <a16:creationId xmlns:a16="http://schemas.microsoft.com/office/drawing/2014/main" id="{F79BB51E-AF38-45EF-B49F-573F3FB8929C}"/>
              </a:ext>
            </a:extLst>
          </p:cNvPr>
          <p:cNvPicPr>
            <a:picLocks noChangeAspect="1"/>
          </p:cNvPicPr>
          <p:nvPr/>
        </p:nvPicPr>
        <p:blipFill>
          <a:blip r:embed="rId3"/>
          <a:stretch>
            <a:fillRect/>
          </a:stretch>
        </p:blipFill>
        <p:spPr>
          <a:xfrm>
            <a:off x="786727" y="2480554"/>
            <a:ext cx="10638000" cy="3768139"/>
          </a:xfrm>
          <a:prstGeom prst="rect">
            <a:avLst/>
          </a:prstGeom>
        </p:spPr>
      </p:pic>
    </p:spTree>
    <p:extLst>
      <p:ext uri="{BB962C8B-B14F-4D97-AF65-F5344CB8AC3E}">
        <p14:creationId xmlns:p14="http://schemas.microsoft.com/office/powerpoint/2010/main" val="276861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6C37-4087-4284-9BFA-9D8025E8010B}"/>
              </a:ext>
            </a:extLst>
          </p:cNvPr>
          <p:cNvSpPr>
            <a:spLocks noGrp="1"/>
          </p:cNvSpPr>
          <p:nvPr>
            <p:ph type="title"/>
          </p:nvPr>
        </p:nvSpPr>
        <p:spPr/>
        <p:txBody>
          <a:bodyPr/>
          <a:lstStyle/>
          <a:p>
            <a:r>
              <a:rPr lang="en-AU" dirty="0"/>
              <a:t>Gantt Chart Thesis B</a:t>
            </a:r>
          </a:p>
        </p:txBody>
      </p:sp>
      <p:sp>
        <p:nvSpPr>
          <p:cNvPr id="3" name="Content Placeholder 2">
            <a:extLst>
              <a:ext uri="{FF2B5EF4-FFF2-40B4-BE49-F238E27FC236}">
                <a16:creationId xmlns:a16="http://schemas.microsoft.com/office/drawing/2014/main" id="{FC3C97DA-EB35-4A5C-8D93-23D5C8EBFB07}"/>
              </a:ext>
            </a:extLst>
          </p:cNvPr>
          <p:cNvSpPr>
            <a:spLocks noGrp="1"/>
          </p:cNvSpPr>
          <p:nvPr>
            <p:ph idx="1"/>
          </p:nvPr>
        </p:nvSpPr>
        <p:spPr/>
        <p:txBody>
          <a:bodyPr>
            <a:normAutofit/>
          </a:bodyPr>
          <a:lstStyle/>
          <a:p>
            <a:pPr marL="0" indent="0">
              <a:buNone/>
            </a:pPr>
            <a:endParaRPr lang="en-AU" dirty="0"/>
          </a:p>
        </p:txBody>
      </p:sp>
      <p:pic>
        <p:nvPicPr>
          <p:cNvPr id="10" name="Picture 9">
            <a:extLst>
              <a:ext uri="{FF2B5EF4-FFF2-40B4-BE49-F238E27FC236}">
                <a16:creationId xmlns:a16="http://schemas.microsoft.com/office/drawing/2014/main" id="{92BDAEF8-17A4-4C4D-A650-5F52D195F8EF}"/>
              </a:ext>
            </a:extLst>
          </p:cNvPr>
          <p:cNvPicPr>
            <a:picLocks noChangeAspect="1"/>
          </p:cNvPicPr>
          <p:nvPr/>
        </p:nvPicPr>
        <p:blipFill>
          <a:blip r:embed="rId3"/>
          <a:stretch>
            <a:fillRect/>
          </a:stretch>
        </p:blipFill>
        <p:spPr>
          <a:xfrm>
            <a:off x="783926" y="2468699"/>
            <a:ext cx="10638000" cy="3757007"/>
          </a:xfrm>
          <a:prstGeom prst="rect">
            <a:avLst/>
          </a:prstGeom>
        </p:spPr>
      </p:pic>
    </p:spTree>
    <p:extLst>
      <p:ext uri="{BB962C8B-B14F-4D97-AF65-F5344CB8AC3E}">
        <p14:creationId xmlns:p14="http://schemas.microsoft.com/office/powerpoint/2010/main" val="172261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6C37-4087-4284-9BFA-9D8025E8010B}"/>
              </a:ext>
            </a:extLst>
          </p:cNvPr>
          <p:cNvSpPr>
            <a:spLocks noGrp="1"/>
          </p:cNvSpPr>
          <p:nvPr>
            <p:ph type="title"/>
          </p:nvPr>
        </p:nvSpPr>
        <p:spPr/>
        <p:txBody>
          <a:bodyPr/>
          <a:lstStyle/>
          <a:p>
            <a:r>
              <a:rPr lang="en-AU" dirty="0"/>
              <a:t>Gantt Chart Thesis C</a:t>
            </a:r>
          </a:p>
        </p:txBody>
      </p:sp>
      <p:sp>
        <p:nvSpPr>
          <p:cNvPr id="3" name="Content Placeholder 2">
            <a:extLst>
              <a:ext uri="{FF2B5EF4-FFF2-40B4-BE49-F238E27FC236}">
                <a16:creationId xmlns:a16="http://schemas.microsoft.com/office/drawing/2014/main" id="{FC3C97DA-EB35-4A5C-8D93-23D5C8EBFB07}"/>
              </a:ext>
            </a:extLst>
          </p:cNvPr>
          <p:cNvSpPr>
            <a:spLocks noGrp="1"/>
          </p:cNvSpPr>
          <p:nvPr>
            <p:ph idx="1"/>
          </p:nvPr>
        </p:nvSpPr>
        <p:spPr/>
        <p:txBody>
          <a:bodyPr>
            <a:normAutofit/>
          </a:bodyPr>
          <a:lstStyle/>
          <a:p>
            <a:pPr marL="0" indent="0">
              <a:buNone/>
            </a:pPr>
            <a:endParaRPr lang="en-AU" dirty="0"/>
          </a:p>
        </p:txBody>
      </p:sp>
      <p:pic>
        <p:nvPicPr>
          <p:cNvPr id="8" name="Picture 7">
            <a:extLst>
              <a:ext uri="{FF2B5EF4-FFF2-40B4-BE49-F238E27FC236}">
                <a16:creationId xmlns:a16="http://schemas.microsoft.com/office/drawing/2014/main" id="{C90A79D5-5D64-4397-91F5-B315DD76E28E}"/>
              </a:ext>
            </a:extLst>
          </p:cNvPr>
          <p:cNvPicPr>
            <a:picLocks noChangeAspect="1"/>
          </p:cNvPicPr>
          <p:nvPr/>
        </p:nvPicPr>
        <p:blipFill>
          <a:blip r:embed="rId3"/>
          <a:stretch>
            <a:fillRect/>
          </a:stretch>
        </p:blipFill>
        <p:spPr>
          <a:xfrm>
            <a:off x="779797" y="2480554"/>
            <a:ext cx="10636295" cy="3745289"/>
          </a:xfrm>
          <a:prstGeom prst="rect">
            <a:avLst/>
          </a:prstGeom>
        </p:spPr>
      </p:pic>
    </p:spTree>
    <p:extLst>
      <p:ext uri="{BB962C8B-B14F-4D97-AF65-F5344CB8AC3E}">
        <p14:creationId xmlns:p14="http://schemas.microsoft.com/office/powerpoint/2010/main" val="376953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2166-7EBE-4983-A251-10280033546F}"/>
              </a:ext>
            </a:extLst>
          </p:cNvPr>
          <p:cNvSpPr>
            <a:spLocks noGrp="1"/>
          </p:cNvSpPr>
          <p:nvPr>
            <p:ph type="title"/>
          </p:nvPr>
        </p:nvSpPr>
        <p:spPr/>
        <p:txBody>
          <a:bodyPr/>
          <a:lstStyle/>
          <a:p>
            <a:r>
              <a:rPr lang="en-AU" dirty="0"/>
              <a:t>Why my approach is of significance</a:t>
            </a:r>
          </a:p>
        </p:txBody>
      </p:sp>
      <p:sp>
        <p:nvSpPr>
          <p:cNvPr id="3" name="Content Placeholder 2">
            <a:extLst>
              <a:ext uri="{FF2B5EF4-FFF2-40B4-BE49-F238E27FC236}">
                <a16:creationId xmlns:a16="http://schemas.microsoft.com/office/drawing/2014/main" id="{0F21C4CA-5F03-47C3-97EE-D075D3CD8E3F}"/>
              </a:ext>
            </a:extLst>
          </p:cNvPr>
          <p:cNvSpPr>
            <a:spLocks noGrp="1"/>
          </p:cNvSpPr>
          <p:nvPr>
            <p:ph idx="1"/>
          </p:nvPr>
        </p:nvSpPr>
        <p:spPr/>
        <p:txBody>
          <a:bodyPr/>
          <a:lstStyle/>
          <a:p>
            <a:pPr marL="0" indent="0">
              <a:buNone/>
            </a:pPr>
            <a:endParaRPr lang="en-AU" dirty="0"/>
          </a:p>
        </p:txBody>
      </p:sp>
      <p:pic>
        <p:nvPicPr>
          <p:cNvPr id="7" name="Picture 6">
            <a:extLst>
              <a:ext uri="{FF2B5EF4-FFF2-40B4-BE49-F238E27FC236}">
                <a16:creationId xmlns:a16="http://schemas.microsoft.com/office/drawing/2014/main" id="{6085F666-5F61-4585-B874-B786F54ABECE}"/>
              </a:ext>
            </a:extLst>
          </p:cNvPr>
          <p:cNvPicPr>
            <a:picLocks noChangeAspect="1"/>
          </p:cNvPicPr>
          <p:nvPr/>
        </p:nvPicPr>
        <p:blipFill>
          <a:blip r:embed="rId3"/>
          <a:stretch>
            <a:fillRect/>
          </a:stretch>
        </p:blipFill>
        <p:spPr>
          <a:xfrm>
            <a:off x="1295400" y="2556932"/>
            <a:ext cx="9601197" cy="3051768"/>
          </a:xfrm>
          <a:prstGeom prst="rect">
            <a:avLst/>
          </a:prstGeom>
        </p:spPr>
      </p:pic>
    </p:spTree>
    <p:extLst>
      <p:ext uri="{BB962C8B-B14F-4D97-AF65-F5344CB8AC3E}">
        <p14:creationId xmlns:p14="http://schemas.microsoft.com/office/powerpoint/2010/main" val="221984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F8E9-113A-49BD-89A8-DA3FD38C7D53}"/>
              </a:ext>
            </a:extLst>
          </p:cNvPr>
          <p:cNvSpPr>
            <a:spLocks noGrp="1"/>
          </p:cNvSpPr>
          <p:nvPr>
            <p:ph type="title"/>
          </p:nvPr>
        </p:nvSpPr>
        <p:spPr/>
        <p:txBody>
          <a:bodyPr/>
          <a:lstStyle/>
          <a:p>
            <a:r>
              <a:rPr lang="en-AU" dirty="0"/>
              <a:t>Fall detection</a:t>
            </a:r>
          </a:p>
        </p:txBody>
      </p:sp>
      <p:sp>
        <p:nvSpPr>
          <p:cNvPr id="3" name="Content Placeholder 2">
            <a:extLst>
              <a:ext uri="{FF2B5EF4-FFF2-40B4-BE49-F238E27FC236}">
                <a16:creationId xmlns:a16="http://schemas.microsoft.com/office/drawing/2014/main" id="{60F60CFE-9FA2-4451-9216-BB3FC67527D4}"/>
              </a:ext>
            </a:extLst>
          </p:cNvPr>
          <p:cNvSpPr>
            <a:spLocks noGrp="1"/>
          </p:cNvSpPr>
          <p:nvPr>
            <p:ph idx="1"/>
          </p:nvPr>
        </p:nvSpPr>
        <p:spPr/>
        <p:txBody>
          <a:bodyPr>
            <a:normAutofit/>
          </a:bodyPr>
          <a:lstStyle/>
          <a:p>
            <a:r>
              <a:rPr lang="en-AU" dirty="0"/>
              <a:t>One of the biggest causes of fatal and non-fatal injuries amongst people</a:t>
            </a:r>
          </a:p>
          <a:p>
            <a:r>
              <a:rPr lang="en-AU" dirty="0"/>
              <a:t>According to the World Health Organisation</a:t>
            </a:r>
          </a:p>
          <a:p>
            <a:pPr lvl="1"/>
            <a:r>
              <a:rPr lang="en-AU" dirty="0"/>
              <a:t>Falls are the second leading cause of accidental or unintentional injury deaths worldwide</a:t>
            </a:r>
          </a:p>
          <a:p>
            <a:pPr lvl="1"/>
            <a:r>
              <a:rPr lang="en-AU" dirty="0"/>
              <a:t>Each year approximately 646,000 people die from falls globally</a:t>
            </a:r>
          </a:p>
          <a:p>
            <a:pPr lvl="1"/>
            <a:r>
              <a:rPr lang="en-AU" dirty="0"/>
              <a:t>Adults over the age over 65 tend to suffer the greatest number of fatal falls</a:t>
            </a:r>
          </a:p>
          <a:p>
            <a:pPr lvl="1"/>
            <a:r>
              <a:rPr lang="en-AU" dirty="0"/>
              <a:t>37.3 million falls occur each year that require medical attention</a:t>
            </a:r>
          </a:p>
        </p:txBody>
      </p:sp>
    </p:spTree>
    <p:extLst>
      <p:ext uri="{BB962C8B-B14F-4D97-AF65-F5344CB8AC3E}">
        <p14:creationId xmlns:p14="http://schemas.microsoft.com/office/powerpoint/2010/main" val="94054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AA99-F67B-4EB1-8434-9DED196832BB}"/>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B7B2D4CE-B906-4E25-A841-86DCFA04517C}"/>
              </a:ext>
            </a:extLst>
          </p:cNvPr>
          <p:cNvSpPr>
            <a:spLocks noGrp="1"/>
          </p:cNvSpPr>
          <p:nvPr>
            <p:ph idx="1"/>
          </p:nvPr>
        </p:nvSpPr>
        <p:spPr/>
        <p:txBody>
          <a:bodyPr>
            <a:normAutofit fontScale="85000" lnSpcReduction="10000"/>
          </a:bodyPr>
          <a:lstStyle/>
          <a:p>
            <a:r>
              <a:rPr lang="en-AU" dirty="0"/>
              <a:t>[1] R. Luque, E. </a:t>
            </a:r>
            <a:r>
              <a:rPr lang="en-AU" dirty="0" err="1"/>
              <a:t>Casilari</a:t>
            </a:r>
            <a:r>
              <a:rPr lang="en-AU" dirty="0"/>
              <a:t>, M.-J. </a:t>
            </a:r>
            <a:r>
              <a:rPr lang="en-AU" dirty="0" err="1"/>
              <a:t>Mor´on</a:t>
            </a:r>
            <a:r>
              <a:rPr lang="en-AU" dirty="0"/>
              <a:t>, G. Redondo, “Comparison and characterisation of android-based fall systems, sensors 14”, IEEE, 2014, 18543-18574</a:t>
            </a:r>
          </a:p>
          <a:p>
            <a:r>
              <a:rPr lang="en-AU" dirty="0"/>
              <a:t>[2] WHO, Falls, World Health Organization, 2018, [Online]. Available: </a:t>
            </a:r>
            <a:r>
              <a:rPr lang="en-AU" dirty="0">
                <a:hlinkClick r:id="rId2"/>
              </a:rPr>
              <a:t>https://www.who.int/news-room/fact-sheets/detail/falls</a:t>
            </a:r>
            <a:r>
              <a:rPr lang="en-AU" dirty="0"/>
              <a:t> </a:t>
            </a:r>
          </a:p>
          <a:p>
            <a:r>
              <a:rPr lang="en-AU" dirty="0"/>
              <a:t>[3] S. S. Khan, J. </a:t>
            </a:r>
            <a:r>
              <a:rPr lang="en-AU" dirty="0" err="1"/>
              <a:t>Hoey</a:t>
            </a:r>
            <a:r>
              <a:rPr lang="en-AU" dirty="0"/>
              <a:t>, “</a:t>
            </a:r>
            <a:r>
              <a:rPr lang="en-US" dirty="0"/>
              <a:t>Review of Fall Detection Techniques: A Data Availability Perspective</a:t>
            </a:r>
            <a:r>
              <a:rPr lang="en-AU" dirty="0"/>
              <a:t>”, University of Waterloo, 2016, pp.6, 8-9, 12, 19</a:t>
            </a:r>
          </a:p>
          <a:p>
            <a:r>
              <a:rPr lang="en-AU" dirty="0"/>
              <a:t>[4] L. </a:t>
            </a:r>
            <a:r>
              <a:rPr lang="en-AU" dirty="0" err="1"/>
              <a:t>Schwickert</a:t>
            </a:r>
            <a:r>
              <a:rPr lang="en-AU" dirty="0"/>
              <a:t>, C. Becker, U. Lindemann, C. </a:t>
            </a:r>
            <a:r>
              <a:rPr lang="en-AU" dirty="0" err="1"/>
              <a:t>Mar´echal</a:t>
            </a:r>
            <a:r>
              <a:rPr lang="en-AU" dirty="0"/>
              <a:t>, A. Bourke, L. Chiari, J. </a:t>
            </a:r>
            <a:r>
              <a:rPr lang="en-AU" dirty="0" err="1"/>
              <a:t>Helbostad</a:t>
            </a:r>
            <a:r>
              <a:rPr lang="en-AU" dirty="0"/>
              <a:t>, W. </a:t>
            </a:r>
            <a:r>
              <a:rPr lang="en-AU" dirty="0" err="1"/>
              <a:t>Zijlstra</a:t>
            </a:r>
            <a:r>
              <a:rPr lang="en-AU" dirty="0"/>
              <a:t>, K. </a:t>
            </a:r>
            <a:r>
              <a:rPr lang="en-AU" dirty="0" err="1"/>
              <a:t>Aminian</a:t>
            </a:r>
            <a:r>
              <a:rPr lang="en-AU" dirty="0"/>
              <a:t>, C. Todd, S. </a:t>
            </a:r>
            <a:r>
              <a:rPr lang="en-AU" dirty="0" err="1"/>
              <a:t>Bandinelli</a:t>
            </a:r>
            <a:r>
              <a:rPr lang="en-AU" dirty="0"/>
              <a:t>, J. </a:t>
            </a:r>
            <a:r>
              <a:rPr lang="en-AU" dirty="0" err="1"/>
              <a:t>Klenk</a:t>
            </a:r>
            <a:r>
              <a:rPr lang="en-AU" dirty="0"/>
              <a:t>, “Fall detection with body-worn sensors: A systematic review, </a:t>
            </a:r>
            <a:r>
              <a:rPr lang="en-AU" dirty="0" err="1"/>
              <a:t>Zeitschrift</a:t>
            </a:r>
            <a:r>
              <a:rPr lang="en-AU" dirty="0"/>
              <a:t> </a:t>
            </a:r>
            <a:r>
              <a:rPr lang="en-AU" dirty="0" err="1"/>
              <a:t>f¨ur</a:t>
            </a:r>
            <a:r>
              <a:rPr lang="en-AU" dirty="0"/>
              <a:t> </a:t>
            </a:r>
            <a:r>
              <a:rPr lang="en-AU" dirty="0" err="1"/>
              <a:t>Gerontologie</a:t>
            </a:r>
            <a:r>
              <a:rPr lang="en-AU" dirty="0"/>
              <a:t> und </a:t>
            </a:r>
            <a:r>
              <a:rPr lang="en-AU" dirty="0" err="1"/>
              <a:t>Geriatrie</a:t>
            </a:r>
            <a:r>
              <a:rPr lang="en-AU" dirty="0"/>
              <a:t>”,  IEEE, 2013, 706–719.</a:t>
            </a:r>
          </a:p>
        </p:txBody>
      </p:sp>
    </p:spTree>
    <p:extLst>
      <p:ext uri="{BB962C8B-B14F-4D97-AF65-F5344CB8AC3E}">
        <p14:creationId xmlns:p14="http://schemas.microsoft.com/office/powerpoint/2010/main" val="642120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AA99-F67B-4EB1-8434-9DED196832BB}"/>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B7B2D4CE-B906-4E25-A841-86DCFA04517C}"/>
              </a:ext>
            </a:extLst>
          </p:cNvPr>
          <p:cNvSpPr>
            <a:spLocks noGrp="1"/>
          </p:cNvSpPr>
          <p:nvPr>
            <p:ph idx="1"/>
          </p:nvPr>
        </p:nvSpPr>
        <p:spPr/>
        <p:txBody>
          <a:bodyPr>
            <a:normAutofit fontScale="92500"/>
          </a:bodyPr>
          <a:lstStyle/>
          <a:p>
            <a:r>
              <a:rPr lang="en-AU" dirty="0"/>
              <a:t>[5] </a:t>
            </a:r>
            <a:r>
              <a:rPr lang="en-US" dirty="0"/>
              <a:t>E. Stone, M. </a:t>
            </a:r>
            <a:r>
              <a:rPr lang="en-US" dirty="0" err="1"/>
              <a:t>Skubic</a:t>
            </a:r>
            <a:r>
              <a:rPr lang="en-US" dirty="0"/>
              <a:t>, “Fall detection in homes of older adults using the </a:t>
            </a:r>
            <a:r>
              <a:rPr lang="en-US" dirty="0" err="1"/>
              <a:t>microsoft</a:t>
            </a:r>
            <a:r>
              <a:rPr lang="en-US" dirty="0"/>
              <a:t> </a:t>
            </a:r>
            <a:r>
              <a:rPr lang="en-US" dirty="0" err="1"/>
              <a:t>kinect</a:t>
            </a:r>
            <a:r>
              <a:rPr lang="en-US" dirty="0"/>
              <a:t>, Biomedical and Health Informatics”, IEEE, 2015, pp. 290–301.</a:t>
            </a:r>
          </a:p>
          <a:p>
            <a:r>
              <a:rPr lang="en-US" dirty="0"/>
              <a:t>[6] J. Perry, S. </a:t>
            </a:r>
            <a:r>
              <a:rPr lang="en-US" dirty="0" err="1"/>
              <a:t>Kellog</a:t>
            </a:r>
            <a:r>
              <a:rPr lang="en-US" dirty="0"/>
              <a:t>, S. Vaidya, J.-H. </a:t>
            </a:r>
            <a:r>
              <a:rPr lang="en-US" dirty="0" err="1"/>
              <a:t>Youn</a:t>
            </a:r>
            <a:r>
              <a:rPr lang="en-US" dirty="0"/>
              <a:t>, H. Ali, H. Sharif, “Survey and evaluation of real-time fall detection approaches, in: High-Capacity Optical Networks and Enabling Technologies (HONET)”, 2009 6th International Symposium on, 2009, pp. 158–164. </a:t>
            </a:r>
          </a:p>
          <a:p>
            <a:r>
              <a:rPr lang="en-US" dirty="0"/>
              <a:t>[7] F. </a:t>
            </a:r>
            <a:r>
              <a:rPr lang="en-US" dirty="0" err="1"/>
              <a:t>Jin</a:t>
            </a:r>
            <a:r>
              <a:rPr lang="en-US" dirty="0"/>
              <a:t>, A. Sengupta, S. Cao, “</a:t>
            </a:r>
            <a:r>
              <a:rPr lang="en-AU" dirty="0" err="1"/>
              <a:t>mmFall</a:t>
            </a:r>
            <a:r>
              <a:rPr lang="en-AU" dirty="0"/>
              <a:t>: Fall Detection using 4D MmWave Radar and a Hybrid Variational RNN </a:t>
            </a:r>
            <a:r>
              <a:rPr lang="en-AU" dirty="0" err="1"/>
              <a:t>AutoEncoder</a:t>
            </a:r>
            <a:r>
              <a:rPr lang="en-AU" dirty="0"/>
              <a:t>”, IEEE, 2020, pp. 1</a:t>
            </a:r>
          </a:p>
        </p:txBody>
      </p:sp>
    </p:spTree>
    <p:extLst>
      <p:ext uri="{BB962C8B-B14F-4D97-AF65-F5344CB8AC3E}">
        <p14:creationId xmlns:p14="http://schemas.microsoft.com/office/powerpoint/2010/main" val="2806432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AA99-F67B-4EB1-8434-9DED196832BB}"/>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B7B2D4CE-B906-4E25-A841-86DCFA04517C}"/>
              </a:ext>
            </a:extLst>
          </p:cNvPr>
          <p:cNvSpPr>
            <a:spLocks noGrp="1"/>
          </p:cNvSpPr>
          <p:nvPr>
            <p:ph idx="1"/>
          </p:nvPr>
        </p:nvSpPr>
        <p:spPr/>
        <p:txBody>
          <a:bodyPr>
            <a:normAutofit/>
          </a:bodyPr>
          <a:lstStyle/>
          <a:p>
            <a:r>
              <a:rPr lang="en-AU" dirty="0"/>
              <a:t>[8] H. </a:t>
            </a:r>
            <a:r>
              <a:rPr lang="en-AU" dirty="0" err="1"/>
              <a:t>Haibo</a:t>
            </a:r>
            <a:r>
              <a:rPr lang="en-AU" dirty="0"/>
              <a:t>, E. Garcia, Learning from imbalanced data, “Knowledge and Data Engineering”, IEEE, 2009, 1263–1284. </a:t>
            </a:r>
          </a:p>
          <a:p>
            <a:r>
              <a:rPr lang="en-AU" dirty="0"/>
              <a:t>[9] W. </a:t>
            </a:r>
            <a:r>
              <a:rPr lang="en-AU" dirty="0" err="1"/>
              <a:t>Klement</a:t>
            </a:r>
            <a:r>
              <a:rPr lang="en-AU" dirty="0"/>
              <a:t>, S. Wilk, W. Michalowski, S. </a:t>
            </a:r>
            <a:r>
              <a:rPr lang="en-AU" dirty="0" err="1"/>
              <a:t>Matwin</a:t>
            </a:r>
            <a:r>
              <a:rPr lang="en-AU" dirty="0"/>
              <a:t>, “Classifying severely imbalanced data, in: Advances in Artificial Intelligence”, Springer, 2011, pp. 258–264.</a:t>
            </a:r>
          </a:p>
        </p:txBody>
      </p:sp>
    </p:spTree>
    <p:extLst>
      <p:ext uri="{BB962C8B-B14F-4D97-AF65-F5344CB8AC3E}">
        <p14:creationId xmlns:p14="http://schemas.microsoft.com/office/powerpoint/2010/main" val="1956742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152D-84E5-416A-8EBC-9BA54E2FA8F5}"/>
              </a:ext>
            </a:extLst>
          </p:cNvPr>
          <p:cNvSpPr>
            <a:spLocks noGrp="1"/>
          </p:cNvSpPr>
          <p:nvPr>
            <p:ph type="title"/>
          </p:nvPr>
        </p:nvSpPr>
        <p:spPr/>
        <p:txBody>
          <a:bodyPr/>
          <a:lstStyle/>
          <a:p>
            <a:r>
              <a:rPr lang="en-AU" dirty="0"/>
              <a:t>Image References</a:t>
            </a:r>
          </a:p>
        </p:txBody>
      </p:sp>
      <p:sp>
        <p:nvSpPr>
          <p:cNvPr id="3" name="Content Placeholder 2">
            <a:extLst>
              <a:ext uri="{FF2B5EF4-FFF2-40B4-BE49-F238E27FC236}">
                <a16:creationId xmlns:a16="http://schemas.microsoft.com/office/drawing/2014/main" id="{897128D2-06BD-4B18-93F3-04BF6EDCC9B6}"/>
              </a:ext>
            </a:extLst>
          </p:cNvPr>
          <p:cNvSpPr>
            <a:spLocks noGrp="1"/>
          </p:cNvSpPr>
          <p:nvPr>
            <p:ph idx="1"/>
          </p:nvPr>
        </p:nvSpPr>
        <p:spPr/>
        <p:txBody>
          <a:bodyPr>
            <a:normAutofit fontScale="62500" lnSpcReduction="20000"/>
          </a:bodyPr>
          <a:lstStyle/>
          <a:p>
            <a:r>
              <a:rPr lang="en-AU" dirty="0"/>
              <a:t>(1) S. Ji et al., “</a:t>
            </a:r>
            <a:r>
              <a:rPr lang="en-US" dirty="0"/>
              <a:t>3D Convolutional Neural Networks for Human Action Recognition</a:t>
            </a:r>
            <a:r>
              <a:rPr lang="en-AU" dirty="0"/>
              <a:t>”, IEEE, 2013, pp. 5 </a:t>
            </a:r>
          </a:p>
          <a:p>
            <a:pPr lvl="1"/>
            <a:r>
              <a:rPr lang="en-AU" dirty="0"/>
              <a:t>Used in slide 3</a:t>
            </a:r>
          </a:p>
          <a:p>
            <a:r>
              <a:rPr lang="en-AU" dirty="0"/>
              <a:t> (2) F. </a:t>
            </a:r>
            <a:r>
              <a:rPr lang="en-AU" dirty="0" err="1"/>
              <a:t>Jin</a:t>
            </a:r>
            <a:r>
              <a:rPr lang="en-AU" dirty="0"/>
              <a:t>, A. Sengupta, S. Cao, “</a:t>
            </a:r>
            <a:r>
              <a:rPr lang="en-AU" dirty="0" err="1"/>
              <a:t>mmFall</a:t>
            </a:r>
            <a:r>
              <a:rPr lang="en-AU" dirty="0"/>
              <a:t>: Fall Detection using 4D MmWave Radar and a Hybrid Variational RNN </a:t>
            </a:r>
            <a:r>
              <a:rPr lang="en-AU" dirty="0" err="1"/>
              <a:t>AutoEncoder</a:t>
            </a:r>
            <a:r>
              <a:rPr lang="en-AU" dirty="0"/>
              <a:t>”, IEEE, 2020, pp. 9</a:t>
            </a:r>
          </a:p>
          <a:p>
            <a:pPr lvl="1"/>
            <a:r>
              <a:rPr lang="en-AU" dirty="0"/>
              <a:t>Used in slide 4</a:t>
            </a:r>
          </a:p>
          <a:p>
            <a:r>
              <a:rPr lang="en-AU" dirty="0"/>
              <a:t>(3) Harvard Medical School, “The new generation of wearable medical alert systems”, Harvard, 2016, [Online]. Available: </a:t>
            </a:r>
            <a:r>
              <a:rPr lang="en-AU" dirty="0">
                <a:hlinkClick r:id="rId2"/>
              </a:rPr>
              <a:t>https://www.health.harvard.edu/healthy-aging/the-new-generation-of-wearable-medical-alert-systems</a:t>
            </a:r>
            <a:r>
              <a:rPr lang="en-AU" dirty="0"/>
              <a:t> </a:t>
            </a:r>
          </a:p>
          <a:p>
            <a:pPr lvl="1"/>
            <a:r>
              <a:rPr lang="en-AU" dirty="0"/>
              <a:t>Used in slide 6</a:t>
            </a:r>
          </a:p>
          <a:p>
            <a:r>
              <a:rPr lang="en-AU" dirty="0"/>
              <a:t>(4) A. </a:t>
            </a:r>
            <a:r>
              <a:rPr lang="en-AU" dirty="0" err="1"/>
              <a:t>Núñez</a:t>
            </a:r>
            <a:r>
              <a:rPr lang="en-AU" dirty="0"/>
              <a:t>-Marcos, G. </a:t>
            </a:r>
            <a:r>
              <a:rPr lang="en-AU" dirty="0" err="1"/>
              <a:t>Azkune</a:t>
            </a:r>
            <a:r>
              <a:rPr lang="en-AU" dirty="0"/>
              <a:t>, I. Ignacio </a:t>
            </a:r>
            <a:r>
              <a:rPr lang="en-AU" dirty="0" err="1"/>
              <a:t>Arganda</a:t>
            </a:r>
            <a:r>
              <a:rPr lang="en-AU" dirty="0"/>
              <a:t>-Carreras, “</a:t>
            </a:r>
            <a:r>
              <a:rPr lang="en-US" dirty="0"/>
              <a:t>Vision-Based Fall Detection with Convolutional Neural Networks”, </a:t>
            </a:r>
            <a:r>
              <a:rPr lang="en-US" dirty="0" err="1"/>
              <a:t>Hindawi</a:t>
            </a:r>
            <a:r>
              <a:rPr lang="en-US" dirty="0"/>
              <a:t>, 2017, pp.4</a:t>
            </a:r>
          </a:p>
          <a:p>
            <a:pPr lvl="1"/>
            <a:r>
              <a:rPr lang="en-US" dirty="0"/>
              <a:t>Used in slide 6</a:t>
            </a:r>
            <a:endParaRPr lang="en-AU" dirty="0"/>
          </a:p>
          <a:p>
            <a:endParaRPr lang="en-AU" dirty="0"/>
          </a:p>
        </p:txBody>
      </p:sp>
    </p:spTree>
    <p:extLst>
      <p:ext uri="{BB962C8B-B14F-4D97-AF65-F5344CB8AC3E}">
        <p14:creationId xmlns:p14="http://schemas.microsoft.com/office/powerpoint/2010/main" val="2815158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152D-84E5-416A-8EBC-9BA54E2FA8F5}"/>
              </a:ext>
            </a:extLst>
          </p:cNvPr>
          <p:cNvSpPr>
            <a:spLocks noGrp="1"/>
          </p:cNvSpPr>
          <p:nvPr>
            <p:ph type="title"/>
          </p:nvPr>
        </p:nvSpPr>
        <p:spPr/>
        <p:txBody>
          <a:bodyPr/>
          <a:lstStyle/>
          <a:p>
            <a:r>
              <a:rPr lang="en-AU" dirty="0"/>
              <a:t>Image References</a:t>
            </a:r>
          </a:p>
        </p:txBody>
      </p:sp>
      <p:sp>
        <p:nvSpPr>
          <p:cNvPr id="3" name="Content Placeholder 2">
            <a:extLst>
              <a:ext uri="{FF2B5EF4-FFF2-40B4-BE49-F238E27FC236}">
                <a16:creationId xmlns:a16="http://schemas.microsoft.com/office/drawing/2014/main" id="{897128D2-06BD-4B18-93F3-04BF6EDCC9B6}"/>
              </a:ext>
            </a:extLst>
          </p:cNvPr>
          <p:cNvSpPr>
            <a:spLocks noGrp="1"/>
          </p:cNvSpPr>
          <p:nvPr>
            <p:ph idx="1"/>
          </p:nvPr>
        </p:nvSpPr>
        <p:spPr/>
        <p:txBody>
          <a:bodyPr>
            <a:normAutofit/>
          </a:bodyPr>
          <a:lstStyle/>
          <a:p>
            <a:pPr algn="l"/>
            <a:r>
              <a:rPr lang="en-AU" dirty="0"/>
              <a:t>(5) T. H. Tran, “</a:t>
            </a:r>
            <a:r>
              <a:rPr lang="en-US" dirty="0"/>
              <a:t>Continuous Multimodal Multi-view Dataset of Human Fall (CMDFALL)”, Mica Institute, unknown year, [Online]. Available: </a:t>
            </a:r>
            <a:r>
              <a:rPr lang="en-US" dirty="0">
                <a:hlinkClick r:id="rId2"/>
              </a:rPr>
              <a:t>https://www.mica.edu.vn/perso/Tran-Thi-Thanh-Hai/CMDFALL.html</a:t>
            </a:r>
            <a:r>
              <a:rPr lang="en-US" dirty="0"/>
              <a:t> </a:t>
            </a:r>
          </a:p>
          <a:p>
            <a:pPr lvl="1"/>
            <a:r>
              <a:rPr lang="en-US" dirty="0"/>
              <a:t>Used in slide 7</a:t>
            </a:r>
          </a:p>
          <a:p>
            <a:r>
              <a:rPr lang="en-US" dirty="0"/>
              <a:t>(6) A. </a:t>
            </a:r>
            <a:r>
              <a:rPr lang="en-US" dirty="0" err="1"/>
              <a:t>Mascheroni</a:t>
            </a:r>
            <a:r>
              <a:rPr lang="en-US" dirty="0"/>
              <a:t>, “Next generation of nurse call systems, using unobtrusive technology”, UNSW, unknown year, pp. 7</a:t>
            </a:r>
          </a:p>
          <a:p>
            <a:pPr lvl="1"/>
            <a:r>
              <a:rPr lang="en-US" dirty="0"/>
              <a:t>Used in slide 15</a:t>
            </a:r>
          </a:p>
          <a:p>
            <a:pPr algn="l"/>
            <a:endParaRPr lang="en-US" b="1"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47493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39FF5-08AE-41AE-9A31-6F1B6E750A6C}"/>
              </a:ext>
            </a:extLst>
          </p:cNvPr>
          <p:cNvSpPr>
            <a:spLocks noGrp="1"/>
          </p:cNvSpPr>
          <p:nvPr>
            <p:ph type="title"/>
          </p:nvPr>
        </p:nvSpPr>
        <p:spPr/>
        <p:txBody>
          <a:bodyPr/>
          <a:lstStyle/>
          <a:p>
            <a:r>
              <a:rPr lang="en-AU" dirty="0"/>
              <a:t>Fall detection</a:t>
            </a:r>
          </a:p>
        </p:txBody>
      </p:sp>
      <p:sp>
        <p:nvSpPr>
          <p:cNvPr id="3" name="Content Placeholder 2">
            <a:extLst>
              <a:ext uri="{FF2B5EF4-FFF2-40B4-BE49-F238E27FC236}">
                <a16:creationId xmlns:a16="http://schemas.microsoft.com/office/drawing/2014/main" id="{16ACC4BA-94C1-48A7-9813-80B6C4672BEB}"/>
              </a:ext>
            </a:extLst>
          </p:cNvPr>
          <p:cNvSpPr>
            <a:spLocks noGrp="1"/>
          </p:cNvSpPr>
          <p:nvPr>
            <p:ph idx="1"/>
          </p:nvPr>
        </p:nvSpPr>
        <p:spPr/>
        <p:txBody>
          <a:bodyPr>
            <a:normAutofit fontScale="92500"/>
          </a:bodyPr>
          <a:lstStyle/>
          <a:p>
            <a:r>
              <a:rPr lang="en-AU" dirty="0"/>
              <a:t>Phone based fall detection methods can be problematic </a:t>
            </a:r>
          </a:p>
          <a:p>
            <a:r>
              <a:rPr lang="en-AU" dirty="0"/>
              <a:t>Camera-based monitoring requires data for training which is often unacquirable as:</a:t>
            </a:r>
          </a:p>
          <a:p>
            <a:pPr lvl="1"/>
            <a:r>
              <a:rPr lang="en-AU" dirty="0"/>
              <a:t>Falls are unlikely events</a:t>
            </a:r>
          </a:p>
          <a:p>
            <a:pPr lvl="1"/>
            <a:r>
              <a:rPr lang="en-AU" dirty="0"/>
              <a:t>It is unethical to ask elderly people to fall</a:t>
            </a:r>
          </a:p>
          <a:p>
            <a:pPr lvl="1"/>
            <a:r>
              <a:rPr lang="en-AU" dirty="0"/>
              <a:t>training data from healthier younger people cannot simulate a real natural fall</a:t>
            </a:r>
          </a:p>
          <a:p>
            <a:r>
              <a:rPr lang="en-AU" dirty="0"/>
              <a:t>There is still no standard for fall detection that performs consistently well</a:t>
            </a:r>
          </a:p>
          <a:p>
            <a:r>
              <a:rPr lang="en-AU" dirty="0"/>
              <a:t>Camera-based monitoring raises privacy concerns</a:t>
            </a:r>
          </a:p>
        </p:txBody>
      </p:sp>
      <p:pic>
        <p:nvPicPr>
          <p:cNvPr id="4" name="Picture 3">
            <a:extLst>
              <a:ext uri="{FF2B5EF4-FFF2-40B4-BE49-F238E27FC236}">
                <a16:creationId xmlns:a16="http://schemas.microsoft.com/office/drawing/2014/main" id="{2B544DD9-69F8-4421-B319-292DE4250FE9}"/>
              </a:ext>
            </a:extLst>
          </p:cNvPr>
          <p:cNvPicPr>
            <a:picLocks noChangeAspect="1"/>
          </p:cNvPicPr>
          <p:nvPr/>
        </p:nvPicPr>
        <p:blipFill>
          <a:blip r:embed="rId3"/>
          <a:stretch>
            <a:fillRect/>
          </a:stretch>
        </p:blipFill>
        <p:spPr>
          <a:xfrm>
            <a:off x="938907" y="2502724"/>
            <a:ext cx="10314183" cy="2069278"/>
          </a:xfrm>
          <a:prstGeom prst="rect">
            <a:avLst/>
          </a:prstGeom>
        </p:spPr>
      </p:pic>
    </p:spTree>
    <p:extLst>
      <p:ext uri="{BB962C8B-B14F-4D97-AF65-F5344CB8AC3E}">
        <p14:creationId xmlns:p14="http://schemas.microsoft.com/office/powerpoint/2010/main" val="207286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CBBC-8B3A-4A1A-9A04-DA01A12BD15C}"/>
              </a:ext>
            </a:extLst>
          </p:cNvPr>
          <p:cNvSpPr>
            <a:spLocks noGrp="1"/>
          </p:cNvSpPr>
          <p:nvPr>
            <p:ph type="title"/>
          </p:nvPr>
        </p:nvSpPr>
        <p:spPr/>
        <p:txBody>
          <a:bodyPr/>
          <a:lstStyle/>
          <a:p>
            <a:r>
              <a:rPr lang="en-AU" dirty="0"/>
              <a:t>What am I trying to do?</a:t>
            </a:r>
          </a:p>
        </p:txBody>
      </p:sp>
      <p:sp>
        <p:nvSpPr>
          <p:cNvPr id="3" name="Content Placeholder 2">
            <a:extLst>
              <a:ext uri="{FF2B5EF4-FFF2-40B4-BE49-F238E27FC236}">
                <a16:creationId xmlns:a16="http://schemas.microsoft.com/office/drawing/2014/main" id="{01DD2368-2A9A-47A9-9F1C-0D32F7386D21}"/>
              </a:ext>
            </a:extLst>
          </p:cNvPr>
          <p:cNvSpPr>
            <a:spLocks noGrp="1"/>
          </p:cNvSpPr>
          <p:nvPr>
            <p:ph idx="1"/>
          </p:nvPr>
        </p:nvSpPr>
        <p:spPr/>
        <p:txBody>
          <a:bodyPr/>
          <a:lstStyle/>
          <a:p>
            <a:r>
              <a:rPr lang="en-AU" dirty="0"/>
              <a:t>Develop a deep learning-based model that detects human activities including falls</a:t>
            </a:r>
          </a:p>
          <a:p>
            <a:r>
              <a:rPr lang="en-AU" dirty="0"/>
              <a:t>This will be done using mmWave point cloud data</a:t>
            </a:r>
          </a:p>
          <a:p>
            <a:r>
              <a:rPr lang="en-AU" dirty="0"/>
              <a:t>Develop a backend to collect real-time data from mmWave sensors</a:t>
            </a:r>
          </a:p>
          <a:p>
            <a:r>
              <a:rPr lang="en-AU" dirty="0"/>
              <a:t>Pass this collected data to a trained model</a:t>
            </a:r>
          </a:p>
          <a:p>
            <a:r>
              <a:rPr lang="en-AU" dirty="0"/>
              <a:t>Develop an algorithm to detect falls as abnormalities in the model</a:t>
            </a:r>
          </a:p>
        </p:txBody>
      </p:sp>
      <p:pic>
        <p:nvPicPr>
          <p:cNvPr id="5" name="Picture 4">
            <a:extLst>
              <a:ext uri="{FF2B5EF4-FFF2-40B4-BE49-F238E27FC236}">
                <a16:creationId xmlns:a16="http://schemas.microsoft.com/office/drawing/2014/main" id="{40EF28A1-6271-457C-AA3C-BFD7EB753397}"/>
              </a:ext>
            </a:extLst>
          </p:cNvPr>
          <p:cNvPicPr>
            <a:picLocks noChangeAspect="1"/>
          </p:cNvPicPr>
          <p:nvPr/>
        </p:nvPicPr>
        <p:blipFill>
          <a:blip r:embed="rId3"/>
          <a:stretch>
            <a:fillRect/>
          </a:stretch>
        </p:blipFill>
        <p:spPr>
          <a:xfrm>
            <a:off x="1816519" y="2605572"/>
            <a:ext cx="8333344" cy="3318936"/>
          </a:xfrm>
          <a:prstGeom prst="rect">
            <a:avLst/>
          </a:prstGeom>
        </p:spPr>
      </p:pic>
    </p:spTree>
    <p:extLst>
      <p:ext uri="{BB962C8B-B14F-4D97-AF65-F5344CB8AC3E}">
        <p14:creationId xmlns:p14="http://schemas.microsoft.com/office/powerpoint/2010/main" val="401695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A6BC-145E-4D7E-93FD-B5E63CE2A8A3}"/>
              </a:ext>
            </a:extLst>
          </p:cNvPr>
          <p:cNvSpPr>
            <a:spLocks noGrp="1"/>
          </p:cNvSpPr>
          <p:nvPr>
            <p:ph type="title"/>
          </p:nvPr>
        </p:nvSpPr>
        <p:spPr/>
        <p:txBody>
          <a:bodyPr/>
          <a:lstStyle/>
          <a:p>
            <a:r>
              <a:rPr lang="en-AU" dirty="0"/>
              <a:t>Current Research In The Field</a:t>
            </a:r>
          </a:p>
        </p:txBody>
      </p:sp>
      <p:sp>
        <p:nvSpPr>
          <p:cNvPr id="3" name="Content Placeholder 2">
            <a:extLst>
              <a:ext uri="{FF2B5EF4-FFF2-40B4-BE49-F238E27FC236}">
                <a16:creationId xmlns:a16="http://schemas.microsoft.com/office/drawing/2014/main" id="{16B4F311-3011-4ED6-A86E-CB1790A44B7B}"/>
              </a:ext>
            </a:extLst>
          </p:cNvPr>
          <p:cNvSpPr>
            <a:spLocks noGrp="1"/>
          </p:cNvSpPr>
          <p:nvPr>
            <p:ph idx="1"/>
          </p:nvPr>
        </p:nvSpPr>
        <p:spPr/>
        <p:txBody>
          <a:bodyPr>
            <a:normAutofit fontScale="92500" lnSpcReduction="20000"/>
          </a:bodyPr>
          <a:lstStyle/>
          <a:p>
            <a:r>
              <a:rPr lang="en-AU" dirty="0"/>
              <a:t>Research on this field has been conducted through various techniques</a:t>
            </a:r>
          </a:p>
          <a:p>
            <a:r>
              <a:rPr lang="en-AU" dirty="0"/>
              <a:t>Most research can be broken down into 2 categories</a:t>
            </a:r>
          </a:p>
          <a:p>
            <a:pPr lvl="1"/>
            <a:r>
              <a:rPr lang="en-AU" dirty="0"/>
              <a:t>Supervised learning</a:t>
            </a:r>
          </a:p>
          <a:p>
            <a:pPr lvl="2"/>
            <a:r>
              <a:rPr lang="en-AU" dirty="0"/>
              <a:t>CNNs</a:t>
            </a:r>
          </a:p>
          <a:p>
            <a:pPr lvl="2"/>
            <a:r>
              <a:rPr lang="en-AU" dirty="0"/>
              <a:t>Decision Trees, KNN, Naïve Bayes</a:t>
            </a:r>
          </a:p>
          <a:p>
            <a:pPr lvl="1"/>
            <a:r>
              <a:rPr lang="en-AU" dirty="0"/>
              <a:t>Semi-supervised learning</a:t>
            </a:r>
          </a:p>
          <a:p>
            <a:pPr lvl="2"/>
            <a:r>
              <a:rPr lang="en-AU" dirty="0"/>
              <a:t>OSVM</a:t>
            </a:r>
          </a:p>
          <a:p>
            <a:pPr lvl="2"/>
            <a:r>
              <a:rPr lang="en-AU" dirty="0"/>
              <a:t>Generative models</a:t>
            </a:r>
          </a:p>
          <a:p>
            <a:r>
              <a:rPr lang="en-AU" dirty="0"/>
              <a:t>Each technique comes with its own benefits and limitations</a:t>
            </a:r>
          </a:p>
        </p:txBody>
      </p:sp>
    </p:spTree>
    <p:extLst>
      <p:ext uri="{BB962C8B-B14F-4D97-AF65-F5344CB8AC3E}">
        <p14:creationId xmlns:p14="http://schemas.microsoft.com/office/powerpoint/2010/main" val="231815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A5D4-7BD2-4B65-9DE6-0A17D2B72E7D}"/>
              </a:ext>
            </a:extLst>
          </p:cNvPr>
          <p:cNvSpPr>
            <a:spLocks noGrp="1"/>
          </p:cNvSpPr>
          <p:nvPr>
            <p:ph type="title"/>
          </p:nvPr>
        </p:nvSpPr>
        <p:spPr/>
        <p:txBody>
          <a:bodyPr/>
          <a:lstStyle/>
          <a:p>
            <a:r>
              <a:rPr lang="en-AU" dirty="0"/>
              <a:t>Supervised Learning</a:t>
            </a:r>
          </a:p>
        </p:txBody>
      </p:sp>
      <p:sp>
        <p:nvSpPr>
          <p:cNvPr id="3" name="Content Placeholder 2">
            <a:extLst>
              <a:ext uri="{FF2B5EF4-FFF2-40B4-BE49-F238E27FC236}">
                <a16:creationId xmlns:a16="http://schemas.microsoft.com/office/drawing/2014/main" id="{41C0522C-8702-499F-9C4C-DB006D774BF8}"/>
              </a:ext>
            </a:extLst>
          </p:cNvPr>
          <p:cNvSpPr>
            <a:spLocks noGrp="1"/>
          </p:cNvSpPr>
          <p:nvPr>
            <p:ph idx="1"/>
          </p:nvPr>
        </p:nvSpPr>
        <p:spPr/>
        <p:txBody>
          <a:bodyPr/>
          <a:lstStyle/>
          <a:p>
            <a:r>
              <a:rPr lang="en-AU" dirty="0"/>
              <a:t>Supervised Learning techniques require training data and learn how to fit new examples based on the weights learned during training</a:t>
            </a:r>
          </a:p>
          <a:p>
            <a:r>
              <a:rPr lang="en-AU" dirty="0"/>
              <a:t>Data supplied must be labelled for both training and test set</a:t>
            </a:r>
          </a:p>
          <a:p>
            <a:pPr marL="0" indent="0">
              <a:buNone/>
            </a:pPr>
            <a:endParaRPr lang="en-AU" dirty="0"/>
          </a:p>
        </p:txBody>
      </p:sp>
      <p:pic>
        <p:nvPicPr>
          <p:cNvPr id="4" name="Picture 2" descr="The new generation of wearable medical alert systems - Harvard Health">
            <a:extLst>
              <a:ext uri="{FF2B5EF4-FFF2-40B4-BE49-F238E27FC236}">
                <a16:creationId xmlns:a16="http://schemas.microsoft.com/office/drawing/2014/main" id="{5E6A4013-87D2-474C-8D80-DF6AC24E0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406" y="982132"/>
            <a:ext cx="571500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088C225-1393-41BF-BE37-69E867BC88AD}"/>
              </a:ext>
            </a:extLst>
          </p:cNvPr>
          <p:cNvPicPr>
            <a:picLocks noChangeAspect="1"/>
          </p:cNvPicPr>
          <p:nvPr/>
        </p:nvPicPr>
        <p:blipFill>
          <a:blip r:embed="rId4"/>
          <a:stretch>
            <a:fillRect/>
          </a:stretch>
        </p:blipFill>
        <p:spPr>
          <a:xfrm>
            <a:off x="2514805" y="4481298"/>
            <a:ext cx="8937928" cy="1394570"/>
          </a:xfrm>
          <a:prstGeom prst="rect">
            <a:avLst/>
          </a:prstGeom>
        </p:spPr>
      </p:pic>
    </p:spTree>
    <p:extLst>
      <p:ext uri="{BB962C8B-B14F-4D97-AF65-F5344CB8AC3E}">
        <p14:creationId xmlns:p14="http://schemas.microsoft.com/office/powerpoint/2010/main" val="141858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B781-1C2F-4042-9912-77DA4C3DD19A}"/>
              </a:ext>
            </a:extLst>
          </p:cNvPr>
          <p:cNvSpPr>
            <a:spLocks noGrp="1"/>
          </p:cNvSpPr>
          <p:nvPr>
            <p:ph type="title"/>
          </p:nvPr>
        </p:nvSpPr>
        <p:spPr/>
        <p:txBody>
          <a:bodyPr/>
          <a:lstStyle/>
          <a:p>
            <a:r>
              <a:rPr lang="en-AU" dirty="0"/>
              <a:t>Pros and Cons of Supervised Learning</a:t>
            </a:r>
          </a:p>
        </p:txBody>
      </p:sp>
      <p:sp>
        <p:nvSpPr>
          <p:cNvPr id="3" name="Content Placeholder 2">
            <a:extLst>
              <a:ext uri="{FF2B5EF4-FFF2-40B4-BE49-F238E27FC236}">
                <a16:creationId xmlns:a16="http://schemas.microsoft.com/office/drawing/2014/main" id="{C39C71BF-8FA0-4746-8DD3-D148AD559C54}"/>
              </a:ext>
            </a:extLst>
          </p:cNvPr>
          <p:cNvSpPr>
            <a:spLocks noGrp="1"/>
          </p:cNvSpPr>
          <p:nvPr>
            <p:ph idx="1"/>
          </p:nvPr>
        </p:nvSpPr>
        <p:spPr/>
        <p:txBody>
          <a:bodyPr>
            <a:normAutofit/>
          </a:bodyPr>
          <a:lstStyle/>
          <a:p>
            <a:r>
              <a:rPr lang="en-AU" dirty="0"/>
              <a:t>These methods require a large amount of data </a:t>
            </a:r>
          </a:p>
          <a:p>
            <a:r>
              <a:rPr lang="en-AU" dirty="0"/>
              <a:t>Acquiring real applicable data has been a major challenge</a:t>
            </a:r>
          </a:p>
          <a:p>
            <a:r>
              <a:rPr lang="en-AU" dirty="0"/>
              <a:t>Natural falls are different to forced simulated falls</a:t>
            </a:r>
          </a:p>
          <a:p>
            <a:r>
              <a:rPr lang="en-AU" dirty="0"/>
              <a:t>Almost 94% of data gathered for supervised learning is done by using simulated falls</a:t>
            </a:r>
          </a:p>
          <a:p>
            <a:r>
              <a:rPr lang="en-AU" dirty="0"/>
              <a:t>These methods can be shown to have good accuracy on the data gathered</a:t>
            </a:r>
          </a:p>
        </p:txBody>
      </p:sp>
      <p:pic>
        <p:nvPicPr>
          <p:cNvPr id="5" name="Picture 4">
            <a:extLst>
              <a:ext uri="{FF2B5EF4-FFF2-40B4-BE49-F238E27FC236}">
                <a16:creationId xmlns:a16="http://schemas.microsoft.com/office/drawing/2014/main" id="{B53BE73C-A441-4EEE-A7A1-D46688572990}"/>
              </a:ext>
            </a:extLst>
          </p:cNvPr>
          <p:cNvPicPr>
            <a:picLocks noChangeAspect="1"/>
          </p:cNvPicPr>
          <p:nvPr/>
        </p:nvPicPr>
        <p:blipFill>
          <a:blip r:embed="rId3"/>
          <a:stretch>
            <a:fillRect/>
          </a:stretch>
        </p:blipFill>
        <p:spPr>
          <a:xfrm>
            <a:off x="795336" y="3154981"/>
            <a:ext cx="10601325" cy="1590675"/>
          </a:xfrm>
          <a:prstGeom prst="rect">
            <a:avLst/>
          </a:prstGeom>
        </p:spPr>
      </p:pic>
    </p:spTree>
    <p:extLst>
      <p:ext uri="{BB962C8B-B14F-4D97-AF65-F5344CB8AC3E}">
        <p14:creationId xmlns:p14="http://schemas.microsoft.com/office/powerpoint/2010/main" val="276687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7DEA-F2CC-420F-9663-D52B586A56E0}"/>
              </a:ext>
            </a:extLst>
          </p:cNvPr>
          <p:cNvSpPr>
            <a:spLocks noGrp="1"/>
          </p:cNvSpPr>
          <p:nvPr>
            <p:ph type="title"/>
          </p:nvPr>
        </p:nvSpPr>
        <p:spPr/>
        <p:txBody>
          <a:bodyPr/>
          <a:lstStyle/>
          <a:p>
            <a:r>
              <a:rPr lang="en-AU" dirty="0"/>
              <a:t>Semi-Supervised Learning</a:t>
            </a:r>
          </a:p>
        </p:txBody>
      </p:sp>
      <p:sp>
        <p:nvSpPr>
          <p:cNvPr id="3" name="Content Placeholder 2">
            <a:extLst>
              <a:ext uri="{FF2B5EF4-FFF2-40B4-BE49-F238E27FC236}">
                <a16:creationId xmlns:a16="http://schemas.microsoft.com/office/drawing/2014/main" id="{B747446B-1F34-417A-9794-323396F781AD}"/>
              </a:ext>
            </a:extLst>
          </p:cNvPr>
          <p:cNvSpPr>
            <a:spLocks noGrp="1"/>
          </p:cNvSpPr>
          <p:nvPr>
            <p:ph idx="1"/>
          </p:nvPr>
        </p:nvSpPr>
        <p:spPr/>
        <p:txBody>
          <a:bodyPr>
            <a:normAutofit/>
          </a:bodyPr>
          <a:lstStyle/>
          <a:p>
            <a:r>
              <a:rPr lang="en-AU" dirty="0"/>
              <a:t>Data is scarce or unavailable</a:t>
            </a:r>
          </a:p>
          <a:p>
            <a:r>
              <a:rPr lang="en-AU" dirty="0"/>
              <a:t>Data is usually sampled</a:t>
            </a:r>
          </a:p>
          <a:p>
            <a:r>
              <a:rPr lang="en-AU" dirty="0"/>
              <a:t>Rather than manually labelling data, ADL data is used as the model</a:t>
            </a:r>
          </a:p>
          <a:p>
            <a:r>
              <a:rPr lang="en-AU" dirty="0"/>
              <a:t>Falls are detected as anomalies to the model</a:t>
            </a:r>
          </a:p>
        </p:txBody>
      </p:sp>
    </p:spTree>
    <p:extLst>
      <p:ext uri="{BB962C8B-B14F-4D97-AF65-F5344CB8AC3E}">
        <p14:creationId xmlns:p14="http://schemas.microsoft.com/office/powerpoint/2010/main" val="39734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C192-3372-49C4-9F58-4CD1BD243AEA}"/>
              </a:ext>
            </a:extLst>
          </p:cNvPr>
          <p:cNvSpPr>
            <a:spLocks noGrp="1"/>
          </p:cNvSpPr>
          <p:nvPr>
            <p:ph type="title"/>
          </p:nvPr>
        </p:nvSpPr>
        <p:spPr/>
        <p:txBody>
          <a:bodyPr>
            <a:normAutofit fontScale="90000"/>
          </a:bodyPr>
          <a:lstStyle/>
          <a:p>
            <a:r>
              <a:rPr lang="en-AU" dirty="0"/>
              <a:t>Pros and Cons of Semi-Supervised Learning</a:t>
            </a:r>
          </a:p>
        </p:txBody>
      </p:sp>
      <p:sp>
        <p:nvSpPr>
          <p:cNvPr id="3" name="Content Placeholder 2">
            <a:extLst>
              <a:ext uri="{FF2B5EF4-FFF2-40B4-BE49-F238E27FC236}">
                <a16:creationId xmlns:a16="http://schemas.microsoft.com/office/drawing/2014/main" id="{D7D5588A-5AF4-4ECB-9415-D45720A95932}"/>
              </a:ext>
            </a:extLst>
          </p:cNvPr>
          <p:cNvSpPr>
            <a:spLocks noGrp="1"/>
          </p:cNvSpPr>
          <p:nvPr>
            <p:ph idx="1"/>
          </p:nvPr>
        </p:nvSpPr>
        <p:spPr/>
        <p:txBody>
          <a:bodyPr>
            <a:normAutofit/>
          </a:bodyPr>
          <a:lstStyle/>
          <a:p>
            <a:r>
              <a:rPr lang="en-AU" dirty="0"/>
              <a:t>Does not require fall data to create a model</a:t>
            </a:r>
          </a:p>
          <a:p>
            <a:r>
              <a:rPr lang="en-AU" dirty="0"/>
              <a:t>Does not require any labelling on data collected</a:t>
            </a:r>
          </a:p>
          <a:p>
            <a:r>
              <a:rPr lang="en-AU" dirty="0"/>
              <a:t>Can be extremely accurate as shown in some research 98% accuracy</a:t>
            </a:r>
          </a:p>
          <a:p>
            <a:r>
              <a:rPr lang="en-AU" dirty="0"/>
              <a:t>Requires extensive definition of ADL to prevent false positives</a:t>
            </a:r>
          </a:p>
          <a:p>
            <a:r>
              <a:rPr lang="en-AU" dirty="0"/>
              <a:t>Fall data is rare so simulated falls tend to be used during training to see model accuracy</a:t>
            </a:r>
          </a:p>
          <a:p>
            <a:endParaRPr lang="en-AU" dirty="0"/>
          </a:p>
        </p:txBody>
      </p:sp>
    </p:spTree>
    <p:extLst>
      <p:ext uri="{BB962C8B-B14F-4D97-AF65-F5344CB8AC3E}">
        <p14:creationId xmlns:p14="http://schemas.microsoft.com/office/powerpoint/2010/main" val="63540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8075</TotalTime>
  <Words>1915</Words>
  <Application>Microsoft Office PowerPoint</Application>
  <PresentationFormat>Widescreen</PresentationFormat>
  <Paragraphs>174</Paragraphs>
  <Slides>24</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Garamond</vt:lpstr>
      <vt:lpstr>Times New Roman</vt:lpstr>
      <vt:lpstr>Organic</vt:lpstr>
      <vt:lpstr>Privacy-ensuring fall detection using mmWave technology</vt:lpstr>
      <vt:lpstr>Fall detection</vt:lpstr>
      <vt:lpstr>Fall detection</vt:lpstr>
      <vt:lpstr>What am I trying to do?</vt:lpstr>
      <vt:lpstr>Current Research In The Field</vt:lpstr>
      <vt:lpstr>Supervised Learning</vt:lpstr>
      <vt:lpstr>Pros and Cons of Supervised Learning</vt:lpstr>
      <vt:lpstr>Semi-Supervised Learning</vt:lpstr>
      <vt:lpstr>Pros and Cons of Semi-Supervised Learning</vt:lpstr>
      <vt:lpstr>Functional Requirements legend</vt:lpstr>
      <vt:lpstr>Functional Requirements 1</vt:lpstr>
      <vt:lpstr>Functional Requirements 2</vt:lpstr>
      <vt:lpstr>Functional Requirements 3</vt:lpstr>
      <vt:lpstr>Functional Requirements 4</vt:lpstr>
      <vt:lpstr>What Have I Done So Far?</vt:lpstr>
      <vt:lpstr>Gantt Chart Thesis A</vt:lpstr>
      <vt:lpstr>Gantt Chart Thesis B</vt:lpstr>
      <vt:lpstr>Gantt Chart Thesis C</vt:lpstr>
      <vt:lpstr>Why my approach is of significance</vt:lpstr>
      <vt:lpstr>References</vt:lpstr>
      <vt:lpstr>References</vt:lpstr>
      <vt:lpstr>References</vt:lpstr>
      <vt:lpstr>Image References</vt:lpstr>
      <vt:lpstr>Image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Privacy-ensuring fall detection using mmWave technology and IR sensors</dc:title>
  <dc:creator>Abanob Tawfik</dc:creator>
  <cp:lastModifiedBy>Abanob Tawfik</cp:lastModifiedBy>
  <cp:revision>1</cp:revision>
  <dcterms:created xsi:type="dcterms:W3CDTF">2021-03-15T02:14:37Z</dcterms:created>
  <dcterms:modified xsi:type="dcterms:W3CDTF">2021-04-13T23:23:56Z</dcterms:modified>
</cp:coreProperties>
</file>