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2"/>
  </p:notesMasterIdLst>
  <p:sldIdLst>
    <p:sldId id="256" r:id="rId2"/>
    <p:sldId id="266" r:id="rId3"/>
    <p:sldId id="257" r:id="rId4"/>
    <p:sldId id="270" r:id="rId5"/>
    <p:sldId id="265" r:id="rId6"/>
    <p:sldId id="264" r:id="rId7"/>
    <p:sldId id="271" r:id="rId8"/>
    <p:sldId id="273" r:id="rId9"/>
    <p:sldId id="275" r:id="rId10"/>
    <p:sldId id="272" r:id="rId11"/>
    <p:sldId id="274" r:id="rId12"/>
    <p:sldId id="276" r:id="rId13"/>
    <p:sldId id="277" r:id="rId14"/>
    <p:sldId id="278" r:id="rId15"/>
    <p:sldId id="279" r:id="rId16"/>
    <p:sldId id="280" r:id="rId17"/>
    <p:sldId id="283" r:id="rId18"/>
    <p:sldId id="282" r:id="rId19"/>
    <p:sldId id="284" r:id="rId20"/>
    <p:sldId id="285" r:id="rId21"/>
    <p:sldId id="281" r:id="rId22"/>
    <p:sldId id="286" r:id="rId23"/>
    <p:sldId id="287" r:id="rId24"/>
    <p:sldId id="288" r:id="rId25"/>
    <p:sldId id="293" r:id="rId26"/>
    <p:sldId id="290" r:id="rId27"/>
    <p:sldId id="292" r:id="rId28"/>
    <p:sldId id="291" r:id="rId29"/>
    <p:sldId id="263"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3D8CD-920A-4302-986A-8B39298A13C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691C8D18-AF02-4BB7-A91B-B5DF6B672691}">
      <dgm:prSet/>
      <dgm:spPr/>
      <dgm:t>
        <a:bodyPr/>
        <a:lstStyle/>
        <a:p>
          <a:r>
            <a:rPr lang="en-US" b="0" i="0"/>
            <a:t>Omar mohamed</a:t>
          </a:r>
          <a:endParaRPr lang="en-US"/>
        </a:p>
      </dgm:t>
    </dgm:pt>
    <dgm:pt modelId="{67AD7670-39B2-44B6-AD8C-59D8BE0FA783}" type="parTrans" cxnId="{87B37659-D740-4818-8629-A4561D47F8C8}">
      <dgm:prSet/>
      <dgm:spPr/>
      <dgm:t>
        <a:bodyPr/>
        <a:lstStyle/>
        <a:p>
          <a:endParaRPr lang="en-US"/>
        </a:p>
      </dgm:t>
    </dgm:pt>
    <dgm:pt modelId="{0223C4CA-A8B3-4CC5-94A4-EBB31BC595B3}" type="sibTrans" cxnId="{87B37659-D740-4818-8629-A4561D47F8C8}">
      <dgm:prSet/>
      <dgm:spPr/>
      <dgm:t>
        <a:bodyPr/>
        <a:lstStyle/>
        <a:p>
          <a:endParaRPr lang="en-US"/>
        </a:p>
      </dgm:t>
    </dgm:pt>
    <dgm:pt modelId="{31CBE951-8002-4FE7-A2E1-61919C69ADD3}">
      <dgm:prSet/>
      <dgm:spPr/>
      <dgm:t>
        <a:bodyPr/>
        <a:lstStyle/>
        <a:p>
          <a:r>
            <a:rPr lang="en-US" b="0" i="0"/>
            <a:t>Fathy Ayman</a:t>
          </a:r>
          <a:endParaRPr lang="en-US"/>
        </a:p>
      </dgm:t>
    </dgm:pt>
    <dgm:pt modelId="{E1DD729E-7A29-4E95-A007-D4DC4FBB98D9}" type="parTrans" cxnId="{DF1DBD0E-AD13-4743-9FB6-0B795C04F125}">
      <dgm:prSet/>
      <dgm:spPr/>
      <dgm:t>
        <a:bodyPr/>
        <a:lstStyle/>
        <a:p>
          <a:endParaRPr lang="en-US"/>
        </a:p>
      </dgm:t>
    </dgm:pt>
    <dgm:pt modelId="{CE20207F-053F-4CD3-BDBD-438E6ED35440}" type="sibTrans" cxnId="{DF1DBD0E-AD13-4743-9FB6-0B795C04F125}">
      <dgm:prSet/>
      <dgm:spPr/>
      <dgm:t>
        <a:bodyPr/>
        <a:lstStyle/>
        <a:p>
          <a:endParaRPr lang="en-US"/>
        </a:p>
      </dgm:t>
    </dgm:pt>
    <dgm:pt modelId="{6EE114FF-6784-4765-A754-5D941E7E4E6B}">
      <dgm:prSet/>
      <dgm:spPr/>
      <dgm:t>
        <a:bodyPr/>
        <a:lstStyle/>
        <a:p>
          <a:r>
            <a:rPr lang="en-US" b="0" i="0"/>
            <a:t>Ahmed ibrahim</a:t>
          </a:r>
          <a:endParaRPr lang="en-US"/>
        </a:p>
      </dgm:t>
    </dgm:pt>
    <dgm:pt modelId="{F8949C8A-AA91-4CA1-A123-F3A0AAFDFE1E}" type="parTrans" cxnId="{78FAC536-40BF-4DEB-9055-ABBBD9201B00}">
      <dgm:prSet/>
      <dgm:spPr/>
      <dgm:t>
        <a:bodyPr/>
        <a:lstStyle/>
        <a:p>
          <a:endParaRPr lang="en-US"/>
        </a:p>
      </dgm:t>
    </dgm:pt>
    <dgm:pt modelId="{DB7FA373-5638-4ABF-B982-C1427E0BEB89}" type="sibTrans" cxnId="{78FAC536-40BF-4DEB-9055-ABBBD9201B00}">
      <dgm:prSet/>
      <dgm:spPr/>
      <dgm:t>
        <a:bodyPr/>
        <a:lstStyle/>
        <a:p>
          <a:endParaRPr lang="en-US"/>
        </a:p>
      </dgm:t>
    </dgm:pt>
    <dgm:pt modelId="{5B7DE713-C3DE-4E66-B64F-A2D4AA9245C5}">
      <dgm:prSet/>
      <dgm:spPr/>
      <dgm:t>
        <a:bodyPr/>
        <a:lstStyle/>
        <a:p>
          <a:r>
            <a:rPr lang="en-US" b="0" i="0"/>
            <a:t>Ahmed Hani</a:t>
          </a:r>
          <a:endParaRPr lang="en-US"/>
        </a:p>
      </dgm:t>
    </dgm:pt>
    <dgm:pt modelId="{0B67C065-8994-42B8-B023-2B3EFAAC0E07}" type="parTrans" cxnId="{5E570EB0-DD52-4DC2-AFBD-2B5086DD92C4}">
      <dgm:prSet/>
      <dgm:spPr/>
      <dgm:t>
        <a:bodyPr/>
        <a:lstStyle/>
        <a:p>
          <a:endParaRPr lang="en-US"/>
        </a:p>
      </dgm:t>
    </dgm:pt>
    <dgm:pt modelId="{AA7D3D36-2C13-4CED-BD79-B539CB28A495}" type="sibTrans" cxnId="{5E570EB0-DD52-4DC2-AFBD-2B5086DD92C4}">
      <dgm:prSet/>
      <dgm:spPr/>
      <dgm:t>
        <a:bodyPr/>
        <a:lstStyle/>
        <a:p>
          <a:endParaRPr lang="en-US"/>
        </a:p>
      </dgm:t>
    </dgm:pt>
    <dgm:pt modelId="{DFBCA0A1-39D3-4CCC-AF49-8966DFFC49AA}">
      <dgm:prSet/>
      <dgm:spPr/>
      <dgm:t>
        <a:bodyPr/>
        <a:lstStyle/>
        <a:p>
          <a:r>
            <a:rPr lang="en-US" b="0" i="0"/>
            <a:t>Mahmoud Desoky</a:t>
          </a:r>
          <a:endParaRPr lang="en-US"/>
        </a:p>
      </dgm:t>
    </dgm:pt>
    <dgm:pt modelId="{E1E3CDD1-6FB4-4BD3-AF19-D6438D2EA515}" type="parTrans" cxnId="{ED376C51-712F-4D42-A34D-13C8A08D8FB0}">
      <dgm:prSet/>
      <dgm:spPr/>
      <dgm:t>
        <a:bodyPr/>
        <a:lstStyle/>
        <a:p>
          <a:endParaRPr lang="en-US"/>
        </a:p>
      </dgm:t>
    </dgm:pt>
    <dgm:pt modelId="{EA0A4D1D-746C-42FB-8F03-B9A92EF51234}" type="sibTrans" cxnId="{ED376C51-712F-4D42-A34D-13C8A08D8FB0}">
      <dgm:prSet/>
      <dgm:spPr/>
      <dgm:t>
        <a:bodyPr/>
        <a:lstStyle/>
        <a:p>
          <a:endParaRPr lang="en-US"/>
        </a:p>
      </dgm:t>
    </dgm:pt>
    <dgm:pt modelId="{177A5FC7-CA65-4487-B99C-C1D6FC720527}">
      <dgm:prSet/>
      <dgm:spPr/>
      <dgm:t>
        <a:bodyPr/>
        <a:lstStyle/>
        <a:p>
          <a:r>
            <a:rPr lang="en-US" b="0" i="0"/>
            <a:t>Abanob Emad</a:t>
          </a:r>
          <a:endParaRPr lang="en-US"/>
        </a:p>
      </dgm:t>
    </dgm:pt>
    <dgm:pt modelId="{F5965F2A-378E-42B7-93C7-3D9856664130}" type="parTrans" cxnId="{5F0BDF63-B683-4051-9220-D348B6285112}">
      <dgm:prSet/>
      <dgm:spPr/>
      <dgm:t>
        <a:bodyPr/>
        <a:lstStyle/>
        <a:p>
          <a:endParaRPr lang="en-US"/>
        </a:p>
      </dgm:t>
    </dgm:pt>
    <dgm:pt modelId="{94754BE6-A3BD-463F-B117-700363B031B3}" type="sibTrans" cxnId="{5F0BDF63-B683-4051-9220-D348B6285112}">
      <dgm:prSet/>
      <dgm:spPr/>
      <dgm:t>
        <a:bodyPr/>
        <a:lstStyle/>
        <a:p>
          <a:endParaRPr lang="en-US"/>
        </a:p>
      </dgm:t>
    </dgm:pt>
    <dgm:pt modelId="{FE4A590F-F99D-40E5-B7AC-0E1F6598D755}" type="pres">
      <dgm:prSet presAssocID="{2A83D8CD-920A-4302-986A-8B39298A13C6}" presName="vert0" presStyleCnt="0">
        <dgm:presLayoutVars>
          <dgm:dir/>
          <dgm:animOne val="branch"/>
          <dgm:animLvl val="lvl"/>
        </dgm:presLayoutVars>
      </dgm:prSet>
      <dgm:spPr/>
    </dgm:pt>
    <dgm:pt modelId="{85D4A5AA-70D9-499B-8088-6584968AA39E}" type="pres">
      <dgm:prSet presAssocID="{691C8D18-AF02-4BB7-A91B-B5DF6B672691}" presName="thickLine" presStyleLbl="alignNode1" presStyleIdx="0" presStyleCnt="6"/>
      <dgm:spPr/>
    </dgm:pt>
    <dgm:pt modelId="{1E89FE30-AC3B-45ED-97E6-860BC1471058}" type="pres">
      <dgm:prSet presAssocID="{691C8D18-AF02-4BB7-A91B-B5DF6B672691}" presName="horz1" presStyleCnt="0"/>
      <dgm:spPr/>
    </dgm:pt>
    <dgm:pt modelId="{75143823-AE55-4C54-96A6-DCE0B4A10191}" type="pres">
      <dgm:prSet presAssocID="{691C8D18-AF02-4BB7-A91B-B5DF6B672691}" presName="tx1" presStyleLbl="revTx" presStyleIdx="0" presStyleCnt="6"/>
      <dgm:spPr/>
    </dgm:pt>
    <dgm:pt modelId="{B7017772-5365-432E-92A3-6DF7D593D20D}" type="pres">
      <dgm:prSet presAssocID="{691C8D18-AF02-4BB7-A91B-B5DF6B672691}" presName="vert1" presStyleCnt="0"/>
      <dgm:spPr/>
    </dgm:pt>
    <dgm:pt modelId="{43530B0E-E6C6-4D1F-AF7C-4C0A8E1E36E8}" type="pres">
      <dgm:prSet presAssocID="{31CBE951-8002-4FE7-A2E1-61919C69ADD3}" presName="thickLine" presStyleLbl="alignNode1" presStyleIdx="1" presStyleCnt="6"/>
      <dgm:spPr/>
    </dgm:pt>
    <dgm:pt modelId="{BD3338E5-7024-444C-BE29-D9DD31A20122}" type="pres">
      <dgm:prSet presAssocID="{31CBE951-8002-4FE7-A2E1-61919C69ADD3}" presName="horz1" presStyleCnt="0"/>
      <dgm:spPr/>
    </dgm:pt>
    <dgm:pt modelId="{C4D8780D-7D2C-45B9-8B18-4AAA523C0F8E}" type="pres">
      <dgm:prSet presAssocID="{31CBE951-8002-4FE7-A2E1-61919C69ADD3}" presName="tx1" presStyleLbl="revTx" presStyleIdx="1" presStyleCnt="6"/>
      <dgm:spPr/>
    </dgm:pt>
    <dgm:pt modelId="{2F940E96-7166-42F6-AAA5-1F31985CB1C8}" type="pres">
      <dgm:prSet presAssocID="{31CBE951-8002-4FE7-A2E1-61919C69ADD3}" presName="vert1" presStyleCnt="0"/>
      <dgm:spPr/>
    </dgm:pt>
    <dgm:pt modelId="{20188FCC-95AB-4CA4-AAD0-643952AF8C8C}" type="pres">
      <dgm:prSet presAssocID="{6EE114FF-6784-4765-A754-5D941E7E4E6B}" presName="thickLine" presStyleLbl="alignNode1" presStyleIdx="2" presStyleCnt="6"/>
      <dgm:spPr/>
    </dgm:pt>
    <dgm:pt modelId="{17371950-C876-428B-A13B-2CAA1D150508}" type="pres">
      <dgm:prSet presAssocID="{6EE114FF-6784-4765-A754-5D941E7E4E6B}" presName="horz1" presStyleCnt="0"/>
      <dgm:spPr/>
    </dgm:pt>
    <dgm:pt modelId="{657CEBAB-35FF-44FB-B3FF-425B82DC6026}" type="pres">
      <dgm:prSet presAssocID="{6EE114FF-6784-4765-A754-5D941E7E4E6B}" presName="tx1" presStyleLbl="revTx" presStyleIdx="2" presStyleCnt="6"/>
      <dgm:spPr/>
    </dgm:pt>
    <dgm:pt modelId="{2E36AFB5-91B3-47F1-A6F0-2C744EBC494B}" type="pres">
      <dgm:prSet presAssocID="{6EE114FF-6784-4765-A754-5D941E7E4E6B}" presName="vert1" presStyleCnt="0"/>
      <dgm:spPr/>
    </dgm:pt>
    <dgm:pt modelId="{3CC55582-3606-4B89-B053-720FAEAC70E6}" type="pres">
      <dgm:prSet presAssocID="{5B7DE713-C3DE-4E66-B64F-A2D4AA9245C5}" presName="thickLine" presStyleLbl="alignNode1" presStyleIdx="3" presStyleCnt="6"/>
      <dgm:spPr/>
    </dgm:pt>
    <dgm:pt modelId="{B0C9E095-42B6-42AC-96A5-5719DD15DE09}" type="pres">
      <dgm:prSet presAssocID="{5B7DE713-C3DE-4E66-B64F-A2D4AA9245C5}" presName="horz1" presStyleCnt="0"/>
      <dgm:spPr/>
    </dgm:pt>
    <dgm:pt modelId="{D8C83910-225B-451B-82EB-9C330C948272}" type="pres">
      <dgm:prSet presAssocID="{5B7DE713-C3DE-4E66-B64F-A2D4AA9245C5}" presName="tx1" presStyleLbl="revTx" presStyleIdx="3" presStyleCnt="6"/>
      <dgm:spPr/>
    </dgm:pt>
    <dgm:pt modelId="{CC434122-3741-44A1-A8E4-08345EB9E955}" type="pres">
      <dgm:prSet presAssocID="{5B7DE713-C3DE-4E66-B64F-A2D4AA9245C5}" presName="vert1" presStyleCnt="0"/>
      <dgm:spPr/>
    </dgm:pt>
    <dgm:pt modelId="{152BAF85-8BE6-42F7-A301-A00A05329361}" type="pres">
      <dgm:prSet presAssocID="{DFBCA0A1-39D3-4CCC-AF49-8966DFFC49AA}" presName="thickLine" presStyleLbl="alignNode1" presStyleIdx="4" presStyleCnt="6"/>
      <dgm:spPr/>
    </dgm:pt>
    <dgm:pt modelId="{A89952BA-34DF-439C-95AA-F69CD482F3EF}" type="pres">
      <dgm:prSet presAssocID="{DFBCA0A1-39D3-4CCC-AF49-8966DFFC49AA}" presName="horz1" presStyleCnt="0"/>
      <dgm:spPr/>
    </dgm:pt>
    <dgm:pt modelId="{760D4A98-5878-4C50-96AC-7CAA2A17529D}" type="pres">
      <dgm:prSet presAssocID="{DFBCA0A1-39D3-4CCC-AF49-8966DFFC49AA}" presName="tx1" presStyleLbl="revTx" presStyleIdx="4" presStyleCnt="6"/>
      <dgm:spPr/>
    </dgm:pt>
    <dgm:pt modelId="{DAAC065B-9DEF-44EE-9ADD-63BE8360EC67}" type="pres">
      <dgm:prSet presAssocID="{DFBCA0A1-39D3-4CCC-AF49-8966DFFC49AA}" presName="vert1" presStyleCnt="0"/>
      <dgm:spPr/>
    </dgm:pt>
    <dgm:pt modelId="{CEBF1442-1E0B-4C6A-B222-BF075E1D056D}" type="pres">
      <dgm:prSet presAssocID="{177A5FC7-CA65-4487-B99C-C1D6FC720527}" presName="thickLine" presStyleLbl="alignNode1" presStyleIdx="5" presStyleCnt="6"/>
      <dgm:spPr/>
    </dgm:pt>
    <dgm:pt modelId="{CD88D3FD-5A81-458A-A7A1-D93D7C6DB2A5}" type="pres">
      <dgm:prSet presAssocID="{177A5FC7-CA65-4487-B99C-C1D6FC720527}" presName="horz1" presStyleCnt="0"/>
      <dgm:spPr/>
    </dgm:pt>
    <dgm:pt modelId="{4AB2C913-E28C-4F42-8F4B-B97870E0294B}" type="pres">
      <dgm:prSet presAssocID="{177A5FC7-CA65-4487-B99C-C1D6FC720527}" presName="tx1" presStyleLbl="revTx" presStyleIdx="5" presStyleCnt="6"/>
      <dgm:spPr/>
    </dgm:pt>
    <dgm:pt modelId="{9B992089-A50E-4198-AA98-09C62559B172}" type="pres">
      <dgm:prSet presAssocID="{177A5FC7-CA65-4487-B99C-C1D6FC720527}" presName="vert1" presStyleCnt="0"/>
      <dgm:spPr/>
    </dgm:pt>
  </dgm:ptLst>
  <dgm:cxnLst>
    <dgm:cxn modelId="{DF1DBD0E-AD13-4743-9FB6-0B795C04F125}" srcId="{2A83D8CD-920A-4302-986A-8B39298A13C6}" destId="{31CBE951-8002-4FE7-A2E1-61919C69ADD3}" srcOrd="1" destOrd="0" parTransId="{E1DD729E-7A29-4E95-A007-D4DC4FBB98D9}" sibTransId="{CE20207F-053F-4CD3-BDBD-438E6ED35440}"/>
    <dgm:cxn modelId="{C4099B26-F3C7-4504-810B-D10295B52E75}" type="presOf" srcId="{691C8D18-AF02-4BB7-A91B-B5DF6B672691}" destId="{75143823-AE55-4C54-96A6-DCE0B4A10191}" srcOrd="0" destOrd="0" presId="urn:microsoft.com/office/officeart/2008/layout/LinedList"/>
    <dgm:cxn modelId="{8BFDC12F-1AD8-4799-B3B2-5ACE7C9ACA21}" type="presOf" srcId="{6EE114FF-6784-4765-A754-5D941E7E4E6B}" destId="{657CEBAB-35FF-44FB-B3FF-425B82DC6026}" srcOrd="0" destOrd="0" presId="urn:microsoft.com/office/officeart/2008/layout/LinedList"/>
    <dgm:cxn modelId="{78FAC536-40BF-4DEB-9055-ABBBD9201B00}" srcId="{2A83D8CD-920A-4302-986A-8B39298A13C6}" destId="{6EE114FF-6784-4765-A754-5D941E7E4E6B}" srcOrd="2" destOrd="0" parTransId="{F8949C8A-AA91-4CA1-A123-F3A0AAFDFE1E}" sibTransId="{DB7FA373-5638-4ABF-B982-C1427E0BEB89}"/>
    <dgm:cxn modelId="{5F0BDF63-B683-4051-9220-D348B6285112}" srcId="{2A83D8CD-920A-4302-986A-8B39298A13C6}" destId="{177A5FC7-CA65-4487-B99C-C1D6FC720527}" srcOrd="5" destOrd="0" parTransId="{F5965F2A-378E-42B7-93C7-3D9856664130}" sibTransId="{94754BE6-A3BD-463F-B117-700363B031B3}"/>
    <dgm:cxn modelId="{72490F6C-F3C1-49E6-97C7-C118D47002B7}" type="presOf" srcId="{2A83D8CD-920A-4302-986A-8B39298A13C6}" destId="{FE4A590F-F99D-40E5-B7AC-0E1F6598D755}" srcOrd="0" destOrd="0" presId="urn:microsoft.com/office/officeart/2008/layout/LinedList"/>
    <dgm:cxn modelId="{ED376C51-712F-4D42-A34D-13C8A08D8FB0}" srcId="{2A83D8CD-920A-4302-986A-8B39298A13C6}" destId="{DFBCA0A1-39D3-4CCC-AF49-8966DFFC49AA}" srcOrd="4" destOrd="0" parTransId="{E1E3CDD1-6FB4-4BD3-AF19-D6438D2EA515}" sibTransId="{EA0A4D1D-746C-42FB-8F03-B9A92EF51234}"/>
    <dgm:cxn modelId="{87B37659-D740-4818-8629-A4561D47F8C8}" srcId="{2A83D8CD-920A-4302-986A-8B39298A13C6}" destId="{691C8D18-AF02-4BB7-A91B-B5DF6B672691}" srcOrd="0" destOrd="0" parTransId="{67AD7670-39B2-44B6-AD8C-59D8BE0FA783}" sibTransId="{0223C4CA-A8B3-4CC5-94A4-EBB31BC595B3}"/>
    <dgm:cxn modelId="{B6383F80-7654-4A97-89F1-96AFD57F9678}" type="presOf" srcId="{177A5FC7-CA65-4487-B99C-C1D6FC720527}" destId="{4AB2C913-E28C-4F42-8F4B-B97870E0294B}" srcOrd="0" destOrd="0" presId="urn:microsoft.com/office/officeart/2008/layout/LinedList"/>
    <dgm:cxn modelId="{43C356A8-4EFF-4D98-9FEB-F329E360F123}" type="presOf" srcId="{DFBCA0A1-39D3-4CCC-AF49-8966DFFC49AA}" destId="{760D4A98-5878-4C50-96AC-7CAA2A17529D}" srcOrd="0" destOrd="0" presId="urn:microsoft.com/office/officeart/2008/layout/LinedList"/>
    <dgm:cxn modelId="{5E570EB0-DD52-4DC2-AFBD-2B5086DD92C4}" srcId="{2A83D8CD-920A-4302-986A-8B39298A13C6}" destId="{5B7DE713-C3DE-4E66-B64F-A2D4AA9245C5}" srcOrd="3" destOrd="0" parTransId="{0B67C065-8994-42B8-B023-2B3EFAAC0E07}" sibTransId="{AA7D3D36-2C13-4CED-BD79-B539CB28A495}"/>
    <dgm:cxn modelId="{664987F4-7450-4EC5-929D-F2F7404E6910}" type="presOf" srcId="{31CBE951-8002-4FE7-A2E1-61919C69ADD3}" destId="{C4D8780D-7D2C-45B9-8B18-4AAA523C0F8E}" srcOrd="0" destOrd="0" presId="urn:microsoft.com/office/officeart/2008/layout/LinedList"/>
    <dgm:cxn modelId="{9710D1FB-C8DE-4528-8681-1963A9405807}" type="presOf" srcId="{5B7DE713-C3DE-4E66-B64F-A2D4AA9245C5}" destId="{D8C83910-225B-451B-82EB-9C330C948272}" srcOrd="0" destOrd="0" presId="urn:microsoft.com/office/officeart/2008/layout/LinedList"/>
    <dgm:cxn modelId="{BA5961F9-A614-4EFB-B4D1-A1143215FDFB}" type="presParOf" srcId="{FE4A590F-F99D-40E5-B7AC-0E1F6598D755}" destId="{85D4A5AA-70D9-499B-8088-6584968AA39E}" srcOrd="0" destOrd="0" presId="urn:microsoft.com/office/officeart/2008/layout/LinedList"/>
    <dgm:cxn modelId="{970B8634-1C70-431B-A4F4-F10D1508842D}" type="presParOf" srcId="{FE4A590F-F99D-40E5-B7AC-0E1F6598D755}" destId="{1E89FE30-AC3B-45ED-97E6-860BC1471058}" srcOrd="1" destOrd="0" presId="urn:microsoft.com/office/officeart/2008/layout/LinedList"/>
    <dgm:cxn modelId="{CDFE3EF2-EF0A-47FB-835B-F1A7C657A6DD}" type="presParOf" srcId="{1E89FE30-AC3B-45ED-97E6-860BC1471058}" destId="{75143823-AE55-4C54-96A6-DCE0B4A10191}" srcOrd="0" destOrd="0" presId="urn:microsoft.com/office/officeart/2008/layout/LinedList"/>
    <dgm:cxn modelId="{B7F805EF-4CE0-4980-B124-B6B218CB3C6D}" type="presParOf" srcId="{1E89FE30-AC3B-45ED-97E6-860BC1471058}" destId="{B7017772-5365-432E-92A3-6DF7D593D20D}" srcOrd="1" destOrd="0" presId="urn:microsoft.com/office/officeart/2008/layout/LinedList"/>
    <dgm:cxn modelId="{C940E44C-B1EF-44DD-87E2-1B29E410DDB3}" type="presParOf" srcId="{FE4A590F-F99D-40E5-B7AC-0E1F6598D755}" destId="{43530B0E-E6C6-4D1F-AF7C-4C0A8E1E36E8}" srcOrd="2" destOrd="0" presId="urn:microsoft.com/office/officeart/2008/layout/LinedList"/>
    <dgm:cxn modelId="{0E50E647-FC3C-4C5F-8CDE-E61D24506EBE}" type="presParOf" srcId="{FE4A590F-F99D-40E5-B7AC-0E1F6598D755}" destId="{BD3338E5-7024-444C-BE29-D9DD31A20122}" srcOrd="3" destOrd="0" presId="urn:microsoft.com/office/officeart/2008/layout/LinedList"/>
    <dgm:cxn modelId="{4E23CB4D-DD14-4971-B56C-21804F97CEFB}" type="presParOf" srcId="{BD3338E5-7024-444C-BE29-D9DD31A20122}" destId="{C4D8780D-7D2C-45B9-8B18-4AAA523C0F8E}" srcOrd="0" destOrd="0" presId="urn:microsoft.com/office/officeart/2008/layout/LinedList"/>
    <dgm:cxn modelId="{E82C01A3-9A75-490C-B302-E7F051D2DBA1}" type="presParOf" srcId="{BD3338E5-7024-444C-BE29-D9DD31A20122}" destId="{2F940E96-7166-42F6-AAA5-1F31985CB1C8}" srcOrd="1" destOrd="0" presId="urn:microsoft.com/office/officeart/2008/layout/LinedList"/>
    <dgm:cxn modelId="{D152439B-F0EE-4F6E-A5EC-33C38273EC3C}" type="presParOf" srcId="{FE4A590F-F99D-40E5-B7AC-0E1F6598D755}" destId="{20188FCC-95AB-4CA4-AAD0-643952AF8C8C}" srcOrd="4" destOrd="0" presId="urn:microsoft.com/office/officeart/2008/layout/LinedList"/>
    <dgm:cxn modelId="{58108DB1-EC52-41A3-B2B6-D3CD7D2DABEF}" type="presParOf" srcId="{FE4A590F-F99D-40E5-B7AC-0E1F6598D755}" destId="{17371950-C876-428B-A13B-2CAA1D150508}" srcOrd="5" destOrd="0" presId="urn:microsoft.com/office/officeart/2008/layout/LinedList"/>
    <dgm:cxn modelId="{3A182DF0-D8CD-4CC1-A8E2-37CF5D23FAC9}" type="presParOf" srcId="{17371950-C876-428B-A13B-2CAA1D150508}" destId="{657CEBAB-35FF-44FB-B3FF-425B82DC6026}" srcOrd="0" destOrd="0" presId="urn:microsoft.com/office/officeart/2008/layout/LinedList"/>
    <dgm:cxn modelId="{B027E4B4-BC60-4609-BD1C-B2416F5CDFEC}" type="presParOf" srcId="{17371950-C876-428B-A13B-2CAA1D150508}" destId="{2E36AFB5-91B3-47F1-A6F0-2C744EBC494B}" srcOrd="1" destOrd="0" presId="urn:microsoft.com/office/officeart/2008/layout/LinedList"/>
    <dgm:cxn modelId="{D390B444-3AB2-4C06-9B67-33B3B3EE4578}" type="presParOf" srcId="{FE4A590F-F99D-40E5-B7AC-0E1F6598D755}" destId="{3CC55582-3606-4B89-B053-720FAEAC70E6}" srcOrd="6" destOrd="0" presId="urn:microsoft.com/office/officeart/2008/layout/LinedList"/>
    <dgm:cxn modelId="{BF2B467C-019C-4FB9-8C9C-3DC7ACA61C32}" type="presParOf" srcId="{FE4A590F-F99D-40E5-B7AC-0E1F6598D755}" destId="{B0C9E095-42B6-42AC-96A5-5719DD15DE09}" srcOrd="7" destOrd="0" presId="urn:microsoft.com/office/officeart/2008/layout/LinedList"/>
    <dgm:cxn modelId="{209EE886-CB96-4B42-B811-68DE0AECDE6A}" type="presParOf" srcId="{B0C9E095-42B6-42AC-96A5-5719DD15DE09}" destId="{D8C83910-225B-451B-82EB-9C330C948272}" srcOrd="0" destOrd="0" presId="urn:microsoft.com/office/officeart/2008/layout/LinedList"/>
    <dgm:cxn modelId="{BB5FFA6B-69F1-441C-9FC6-19C411EFBDB4}" type="presParOf" srcId="{B0C9E095-42B6-42AC-96A5-5719DD15DE09}" destId="{CC434122-3741-44A1-A8E4-08345EB9E955}" srcOrd="1" destOrd="0" presId="urn:microsoft.com/office/officeart/2008/layout/LinedList"/>
    <dgm:cxn modelId="{819E057E-B781-4420-9BF9-249EFCEFC6B8}" type="presParOf" srcId="{FE4A590F-F99D-40E5-B7AC-0E1F6598D755}" destId="{152BAF85-8BE6-42F7-A301-A00A05329361}" srcOrd="8" destOrd="0" presId="urn:microsoft.com/office/officeart/2008/layout/LinedList"/>
    <dgm:cxn modelId="{D45DD950-30F8-4CBC-AE93-1BC030967483}" type="presParOf" srcId="{FE4A590F-F99D-40E5-B7AC-0E1F6598D755}" destId="{A89952BA-34DF-439C-95AA-F69CD482F3EF}" srcOrd="9" destOrd="0" presId="urn:microsoft.com/office/officeart/2008/layout/LinedList"/>
    <dgm:cxn modelId="{116ECC31-E96E-4B31-895D-658FD2399E7E}" type="presParOf" srcId="{A89952BA-34DF-439C-95AA-F69CD482F3EF}" destId="{760D4A98-5878-4C50-96AC-7CAA2A17529D}" srcOrd="0" destOrd="0" presId="urn:microsoft.com/office/officeart/2008/layout/LinedList"/>
    <dgm:cxn modelId="{E4967D3D-E412-4371-A5A0-140087147F4E}" type="presParOf" srcId="{A89952BA-34DF-439C-95AA-F69CD482F3EF}" destId="{DAAC065B-9DEF-44EE-9ADD-63BE8360EC67}" srcOrd="1" destOrd="0" presId="urn:microsoft.com/office/officeart/2008/layout/LinedList"/>
    <dgm:cxn modelId="{F3F45597-7898-4ADF-B74F-780F1D8AE0C5}" type="presParOf" srcId="{FE4A590F-F99D-40E5-B7AC-0E1F6598D755}" destId="{CEBF1442-1E0B-4C6A-B222-BF075E1D056D}" srcOrd="10" destOrd="0" presId="urn:microsoft.com/office/officeart/2008/layout/LinedList"/>
    <dgm:cxn modelId="{C5AEA58E-33C2-4A1F-979B-159423770DAA}" type="presParOf" srcId="{FE4A590F-F99D-40E5-B7AC-0E1F6598D755}" destId="{CD88D3FD-5A81-458A-A7A1-D93D7C6DB2A5}" srcOrd="11" destOrd="0" presId="urn:microsoft.com/office/officeart/2008/layout/LinedList"/>
    <dgm:cxn modelId="{B37B3BA2-56B1-4402-BE8D-D7EE1FD22393}" type="presParOf" srcId="{CD88D3FD-5A81-458A-A7A1-D93D7C6DB2A5}" destId="{4AB2C913-E28C-4F42-8F4B-B97870E0294B}" srcOrd="0" destOrd="0" presId="urn:microsoft.com/office/officeart/2008/layout/LinedList"/>
    <dgm:cxn modelId="{38D3F93A-519E-4DE0-A929-2FC34292B5E9}" type="presParOf" srcId="{CD88D3FD-5A81-458A-A7A1-D93D7C6DB2A5}" destId="{9B992089-A50E-4198-AA98-09C62559B1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4A5AA-70D9-499B-8088-6584968AA39E}">
      <dsp:nvSpPr>
        <dsp:cNvPr id="0" name=""/>
        <dsp:cNvSpPr/>
      </dsp:nvSpPr>
      <dsp:spPr>
        <a:xfrm>
          <a:off x="0" y="2232"/>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5143823-AE55-4C54-96A6-DCE0B4A10191}">
      <dsp:nvSpPr>
        <dsp:cNvPr id="0" name=""/>
        <dsp:cNvSpPr/>
      </dsp:nvSpPr>
      <dsp:spPr>
        <a:xfrm>
          <a:off x="0" y="2232"/>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Omar mohamed</a:t>
          </a:r>
          <a:endParaRPr lang="en-US" sz="3500" kern="1200"/>
        </a:p>
      </dsp:txBody>
      <dsp:txXfrm>
        <a:off x="0" y="2232"/>
        <a:ext cx="6496050" cy="761255"/>
      </dsp:txXfrm>
    </dsp:sp>
    <dsp:sp modelId="{43530B0E-E6C6-4D1F-AF7C-4C0A8E1E36E8}">
      <dsp:nvSpPr>
        <dsp:cNvPr id="0" name=""/>
        <dsp:cNvSpPr/>
      </dsp:nvSpPr>
      <dsp:spPr>
        <a:xfrm>
          <a:off x="0" y="763488"/>
          <a:ext cx="6496050" cy="0"/>
        </a:xfrm>
        <a:prstGeom prst="line">
          <a:avLst/>
        </a:prstGeom>
        <a:gradFill rotWithShape="0">
          <a:gsLst>
            <a:gs pos="0">
              <a:schemeClr val="accent2">
                <a:hueOff val="270963"/>
                <a:satOff val="-1326"/>
                <a:lumOff val="745"/>
                <a:alphaOff val="0"/>
                <a:tint val="98000"/>
                <a:lumMod val="114000"/>
              </a:schemeClr>
            </a:gs>
            <a:gs pos="100000">
              <a:schemeClr val="accent2">
                <a:hueOff val="270963"/>
                <a:satOff val="-1326"/>
                <a:lumOff val="745"/>
                <a:alphaOff val="0"/>
                <a:shade val="90000"/>
                <a:lumMod val="84000"/>
              </a:schemeClr>
            </a:gs>
          </a:gsLst>
          <a:lin ang="5400000" scaled="0"/>
        </a:gradFill>
        <a:ln w="9525" cap="rnd" cmpd="sng" algn="ctr">
          <a:solidFill>
            <a:schemeClr val="accent2">
              <a:hueOff val="270963"/>
              <a:satOff val="-1326"/>
              <a:lumOff val="74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4D8780D-7D2C-45B9-8B18-4AAA523C0F8E}">
      <dsp:nvSpPr>
        <dsp:cNvPr id="0" name=""/>
        <dsp:cNvSpPr/>
      </dsp:nvSpPr>
      <dsp:spPr>
        <a:xfrm>
          <a:off x="0" y="763488"/>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Fathy Ayman</a:t>
          </a:r>
          <a:endParaRPr lang="en-US" sz="3500" kern="1200"/>
        </a:p>
      </dsp:txBody>
      <dsp:txXfrm>
        <a:off x="0" y="763488"/>
        <a:ext cx="6496050" cy="761255"/>
      </dsp:txXfrm>
    </dsp:sp>
    <dsp:sp modelId="{20188FCC-95AB-4CA4-AAD0-643952AF8C8C}">
      <dsp:nvSpPr>
        <dsp:cNvPr id="0" name=""/>
        <dsp:cNvSpPr/>
      </dsp:nvSpPr>
      <dsp:spPr>
        <a:xfrm>
          <a:off x="0" y="1524744"/>
          <a:ext cx="6496050" cy="0"/>
        </a:xfrm>
        <a:prstGeom prst="line">
          <a:avLst/>
        </a:prstGeom>
        <a:gradFill rotWithShape="0">
          <a:gsLst>
            <a:gs pos="0">
              <a:schemeClr val="accent2">
                <a:hueOff val="541926"/>
                <a:satOff val="-2653"/>
                <a:lumOff val="1490"/>
                <a:alphaOff val="0"/>
                <a:tint val="98000"/>
                <a:lumMod val="114000"/>
              </a:schemeClr>
            </a:gs>
            <a:gs pos="100000">
              <a:schemeClr val="accent2">
                <a:hueOff val="541926"/>
                <a:satOff val="-2653"/>
                <a:lumOff val="1490"/>
                <a:alphaOff val="0"/>
                <a:shade val="90000"/>
                <a:lumMod val="84000"/>
              </a:schemeClr>
            </a:gs>
          </a:gsLst>
          <a:lin ang="5400000" scaled="0"/>
        </a:gradFill>
        <a:ln w="9525" cap="rnd" cmpd="sng" algn="ctr">
          <a:solidFill>
            <a:schemeClr val="accent2">
              <a:hueOff val="541926"/>
              <a:satOff val="-2653"/>
              <a:lumOff val="149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57CEBAB-35FF-44FB-B3FF-425B82DC6026}">
      <dsp:nvSpPr>
        <dsp:cNvPr id="0" name=""/>
        <dsp:cNvSpPr/>
      </dsp:nvSpPr>
      <dsp:spPr>
        <a:xfrm>
          <a:off x="0" y="1524744"/>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Ahmed ibrahim</a:t>
          </a:r>
          <a:endParaRPr lang="en-US" sz="3500" kern="1200"/>
        </a:p>
      </dsp:txBody>
      <dsp:txXfrm>
        <a:off x="0" y="1524744"/>
        <a:ext cx="6496050" cy="761255"/>
      </dsp:txXfrm>
    </dsp:sp>
    <dsp:sp modelId="{3CC55582-3606-4B89-B053-720FAEAC70E6}">
      <dsp:nvSpPr>
        <dsp:cNvPr id="0" name=""/>
        <dsp:cNvSpPr/>
      </dsp:nvSpPr>
      <dsp:spPr>
        <a:xfrm>
          <a:off x="0" y="2286000"/>
          <a:ext cx="6496050" cy="0"/>
        </a:xfrm>
        <a:prstGeom prst="line">
          <a:avLst/>
        </a:prstGeom>
        <a:gradFill rotWithShape="0">
          <a:gsLst>
            <a:gs pos="0">
              <a:schemeClr val="accent2">
                <a:hueOff val="812888"/>
                <a:satOff val="-3979"/>
                <a:lumOff val="2235"/>
                <a:alphaOff val="0"/>
                <a:tint val="98000"/>
                <a:lumMod val="114000"/>
              </a:schemeClr>
            </a:gs>
            <a:gs pos="100000">
              <a:schemeClr val="accent2">
                <a:hueOff val="812888"/>
                <a:satOff val="-3979"/>
                <a:lumOff val="2235"/>
                <a:alphaOff val="0"/>
                <a:shade val="90000"/>
                <a:lumMod val="84000"/>
              </a:schemeClr>
            </a:gs>
          </a:gsLst>
          <a:lin ang="5400000" scaled="0"/>
        </a:gradFill>
        <a:ln w="9525" cap="rnd" cmpd="sng" algn="ctr">
          <a:solidFill>
            <a:schemeClr val="accent2">
              <a:hueOff val="812888"/>
              <a:satOff val="-3979"/>
              <a:lumOff val="223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8C83910-225B-451B-82EB-9C330C948272}">
      <dsp:nvSpPr>
        <dsp:cNvPr id="0" name=""/>
        <dsp:cNvSpPr/>
      </dsp:nvSpPr>
      <dsp:spPr>
        <a:xfrm>
          <a:off x="0" y="2286000"/>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Ahmed Hani</a:t>
          </a:r>
          <a:endParaRPr lang="en-US" sz="3500" kern="1200"/>
        </a:p>
      </dsp:txBody>
      <dsp:txXfrm>
        <a:off x="0" y="2286000"/>
        <a:ext cx="6496050" cy="761255"/>
      </dsp:txXfrm>
    </dsp:sp>
    <dsp:sp modelId="{152BAF85-8BE6-42F7-A301-A00A05329361}">
      <dsp:nvSpPr>
        <dsp:cNvPr id="0" name=""/>
        <dsp:cNvSpPr/>
      </dsp:nvSpPr>
      <dsp:spPr>
        <a:xfrm>
          <a:off x="0" y="3047255"/>
          <a:ext cx="6496050" cy="0"/>
        </a:xfrm>
        <a:prstGeom prst="line">
          <a:avLst/>
        </a:prstGeom>
        <a:gradFill rotWithShape="0">
          <a:gsLst>
            <a:gs pos="0">
              <a:schemeClr val="accent2">
                <a:hueOff val="1083851"/>
                <a:satOff val="-5306"/>
                <a:lumOff val="2980"/>
                <a:alphaOff val="0"/>
                <a:tint val="98000"/>
                <a:lumMod val="114000"/>
              </a:schemeClr>
            </a:gs>
            <a:gs pos="100000">
              <a:schemeClr val="accent2">
                <a:hueOff val="1083851"/>
                <a:satOff val="-5306"/>
                <a:lumOff val="2980"/>
                <a:alphaOff val="0"/>
                <a:shade val="90000"/>
                <a:lumMod val="84000"/>
              </a:schemeClr>
            </a:gs>
          </a:gsLst>
          <a:lin ang="5400000" scaled="0"/>
        </a:gradFill>
        <a:ln w="9525" cap="rnd" cmpd="sng" algn="ctr">
          <a:solidFill>
            <a:schemeClr val="accent2">
              <a:hueOff val="1083851"/>
              <a:satOff val="-5306"/>
              <a:lumOff val="298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60D4A98-5878-4C50-96AC-7CAA2A17529D}">
      <dsp:nvSpPr>
        <dsp:cNvPr id="0" name=""/>
        <dsp:cNvSpPr/>
      </dsp:nvSpPr>
      <dsp:spPr>
        <a:xfrm>
          <a:off x="0" y="3047255"/>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Mahmoud Desoky</a:t>
          </a:r>
          <a:endParaRPr lang="en-US" sz="3500" kern="1200"/>
        </a:p>
      </dsp:txBody>
      <dsp:txXfrm>
        <a:off x="0" y="3047255"/>
        <a:ext cx="6496050" cy="761255"/>
      </dsp:txXfrm>
    </dsp:sp>
    <dsp:sp modelId="{CEBF1442-1E0B-4C6A-B222-BF075E1D056D}">
      <dsp:nvSpPr>
        <dsp:cNvPr id="0" name=""/>
        <dsp:cNvSpPr/>
      </dsp:nvSpPr>
      <dsp:spPr>
        <a:xfrm>
          <a:off x="0" y="3808511"/>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AB2C913-E28C-4F42-8F4B-B97870E0294B}">
      <dsp:nvSpPr>
        <dsp:cNvPr id="0" name=""/>
        <dsp:cNvSpPr/>
      </dsp:nvSpPr>
      <dsp:spPr>
        <a:xfrm>
          <a:off x="0" y="3808511"/>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Abanob Emad</a:t>
          </a:r>
          <a:endParaRPr lang="en-US" sz="3500" kern="1200"/>
        </a:p>
      </dsp:txBody>
      <dsp:txXfrm>
        <a:off x="0" y="3808511"/>
        <a:ext cx="6496050" cy="7612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4A101-8158-43AA-A239-4F671D415666}"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D263-85E5-451A-A35C-17FEE2CC0CCA}" type="slidenum">
              <a:rPr lang="en-US" smtClean="0"/>
              <a:t>‹#›</a:t>
            </a:fld>
            <a:endParaRPr lang="en-US"/>
          </a:p>
        </p:txBody>
      </p:sp>
    </p:spTree>
    <p:extLst>
      <p:ext uri="{BB962C8B-B14F-4D97-AF65-F5344CB8AC3E}">
        <p14:creationId xmlns:p14="http://schemas.microsoft.com/office/powerpoint/2010/main" val="414711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November 24,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9062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November 24, 2024</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140237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November 24,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427518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November 24,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04313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November 24,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12542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56C2ED-54A4-480D-B5C8-65C0D62359B9}" type="datetime2">
              <a:rPr lang="en-US" smtClean="0"/>
              <a:pPr/>
              <a:t>Sunday, November 24, 2024</a:t>
            </a:fld>
            <a:endParaRPr lang="en-US" dirty="0"/>
          </a:p>
        </p:txBody>
      </p:sp>
      <p:sp>
        <p:nvSpPr>
          <p:cNvPr id="4"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190468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56C2ED-54A4-480D-B5C8-65C0D62359B9}" type="datetime2">
              <a:rPr lang="en-US" smtClean="0"/>
              <a:pPr/>
              <a:t>Sunday, November 24, 2024</a:t>
            </a:fld>
            <a:endParaRPr lang="en-US" dirty="0"/>
          </a:p>
        </p:txBody>
      </p:sp>
      <p:sp>
        <p:nvSpPr>
          <p:cNvPr id="4"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9830473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Sunday, November 24,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22374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Sunday, November 24,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2963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56C2ED-54A4-480D-B5C8-65C0D62359B9}" type="datetime2">
              <a:rPr lang="en-US" smtClean="0"/>
              <a:pPr/>
              <a:t>Sunday, November 24,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9171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Sunday, November 24,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7560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Sunday, November 24,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15797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Sunday, November 24, 2024</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025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5F02D0-6806-43AF-9888-2359BF40C204}" type="datetime2">
              <a:rPr lang="en-US" smtClean="0"/>
              <a:t>Sunday, November 24, 2024</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3072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E14D2D-B1AF-4197-82D6-FC1F8BD05681}" type="datetime2">
              <a:rPr lang="en-US" smtClean="0"/>
              <a:t>Sunday, November 24, 2024</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4636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771CEB-9838-4245-91B8-EFBAFE2D8B44}" type="datetime2">
              <a:rPr lang="en-US" smtClean="0"/>
              <a:t>Sunday, November 24, 2024</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1984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Sunday, November 24,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2014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56C2ED-54A4-480D-B5C8-65C0D62359B9}" type="datetime2">
              <a:rPr lang="en-US" smtClean="0"/>
              <a:pPr/>
              <a:t>Sunday, November 24, 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pc="200"/>
              <a:t>Sample Footer Text</a:t>
            </a:r>
            <a:endParaRPr lang="en-US" spc="2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5706116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A88A-3F24-8797-F557-2F784CA40A06}"/>
              </a:ext>
            </a:extLst>
          </p:cNvPr>
          <p:cNvSpPr>
            <a:spLocks noGrp="1"/>
          </p:cNvSpPr>
          <p:nvPr>
            <p:ph type="ctrTitle"/>
          </p:nvPr>
        </p:nvSpPr>
        <p:spPr>
          <a:xfrm>
            <a:off x="5282382" y="1454964"/>
            <a:ext cx="6261917" cy="3308840"/>
          </a:xfrm>
        </p:spPr>
        <p:txBody>
          <a:bodyPr>
            <a:normAutofit/>
          </a:bodyPr>
          <a:lstStyle/>
          <a:p>
            <a:pPr>
              <a:lnSpc>
                <a:spcPct val="90000"/>
              </a:lnSpc>
            </a:pPr>
            <a:r>
              <a:rPr lang="en-US" b="1"/>
              <a:t>Library Management </a:t>
            </a:r>
            <a:r>
              <a:rPr lang="en-US" b="1" dirty="0"/>
              <a:t>System </a:t>
            </a:r>
            <a:endParaRPr lang="en-US" dirty="0"/>
          </a:p>
        </p:txBody>
      </p:sp>
      <p:pic>
        <p:nvPicPr>
          <p:cNvPr id="21" name="Picture 20" descr="Abstract blurred public library with bookshelves">
            <a:extLst>
              <a:ext uri="{FF2B5EF4-FFF2-40B4-BE49-F238E27FC236}">
                <a16:creationId xmlns:a16="http://schemas.microsoft.com/office/drawing/2014/main" id="{6F25C4DF-058C-C9A3-6FDF-340FD73E3C4B}"/>
              </a:ext>
            </a:extLst>
          </p:cNvPr>
          <p:cNvPicPr>
            <a:picLocks noChangeAspect="1"/>
          </p:cNvPicPr>
          <p:nvPr/>
        </p:nvPicPr>
        <p:blipFill>
          <a:blip r:embed="rId3"/>
          <a:srcRect l="16275" r="38614" b="-1"/>
          <a:stretch/>
        </p:blipFill>
        <p:spPr>
          <a:xfrm>
            <a:off x="-1" y="10"/>
            <a:ext cx="4634681" cy="6857990"/>
          </a:xfrm>
          <a:prstGeom prst="rect">
            <a:avLst/>
          </a:prstGeom>
        </p:spPr>
      </p:pic>
    </p:spTree>
    <p:extLst>
      <p:ext uri="{BB962C8B-B14F-4D97-AF65-F5344CB8AC3E}">
        <p14:creationId xmlns:p14="http://schemas.microsoft.com/office/powerpoint/2010/main" val="32398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64A67FAD-AF7B-8884-4A69-33459C106C10}"/>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54420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7" name="Picture 26">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with a blue background&#10;&#10;Description automatically generated">
            <a:extLst>
              <a:ext uri="{FF2B5EF4-FFF2-40B4-BE49-F238E27FC236}">
                <a16:creationId xmlns:a16="http://schemas.microsoft.com/office/drawing/2014/main" id="{E4B1F742-6819-BCAA-FE43-8BF3ED2ADE76}"/>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6424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C3C07E02-9D61-4408-2A25-61BFD37500A6}"/>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46928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book&#10;&#10;Description automatically generated">
            <a:extLst>
              <a:ext uri="{FF2B5EF4-FFF2-40B4-BE49-F238E27FC236}">
                <a16:creationId xmlns:a16="http://schemas.microsoft.com/office/drawing/2014/main" id="{C965AB42-8D7D-AE36-773C-D87AEEF36032}"/>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75825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16BCB29-F4AE-BBFC-6A37-90147096460B}"/>
              </a:ext>
            </a:extLst>
          </p:cNvPr>
          <p:cNvSpPr>
            <a:spLocks noGrp="1"/>
          </p:cNvSpPr>
          <p:nvPr>
            <p:ph type="title"/>
          </p:nvPr>
        </p:nvSpPr>
        <p:spPr>
          <a:xfrm>
            <a:off x="806195" y="804672"/>
            <a:ext cx="3521359" cy="5248656"/>
          </a:xfrm>
        </p:spPr>
        <p:txBody>
          <a:bodyPr anchor="ctr">
            <a:normAutofit/>
          </a:bodyPr>
          <a:lstStyle/>
          <a:p>
            <a:pPr algn="ctr"/>
            <a:r>
              <a:rPr lang="en-US" dirty="0"/>
              <a:t>Demo</a:t>
            </a:r>
            <a:endParaRPr lang="en-US"/>
          </a:p>
        </p:txBody>
      </p:sp>
      <p:sp>
        <p:nvSpPr>
          <p:cNvPr id="3" name="Content Placeholder 2">
            <a:extLst>
              <a:ext uri="{FF2B5EF4-FFF2-40B4-BE49-F238E27FC236}">
                <a16:creationId xmlns:a16="http://schemas.microsoft.com/office/drawing/2014/main" id="{76EE04D0-0E95-C903-8637-DC2ADA7529FD}"/>
              </a:ext>
            </a:extLst>
          </p:cNvPr>
          <p:cNvSpPr>
            <a:spLocks noGrp="1"/>
          </p:cNvSpPr>
          <p:nvPr>
            <p:ph idx="1"/>
          </p:nvPr>
        </p:nvSpPr>
        <p:spPr>
          <a:xfrm>
            <a:off x="4975861" y="804671"/>
            <a:ext cx="6399930" cy="5248657"/>
          </a:xfrm>
        </p:spPr>
        <p:txBody>
          <a:bodyPr anchor="ctr">
            <a:normAutofit/>
          </a:bodyPr>
          <a:lstStyle/>
          <a:p>
            <a:r>
              <a:rPr lang="en-US" dirty="0"/>
              <a:t>Librarian view</a:t>
            </a:r>
          </a:p>
        </p:txBody>
      </p:sp>
    </p:spTree>
    <p:extLst>
      <p:ext uri="{BB962C8B-B14F-4D97-AF65-F5344CB8AC3E}">
        <p14:creationId xmlns:p14="http://schemas.microsoft.com/office/powerpoint/2010/main" val="41593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Content Placeholder 6" descr="A computer screen shot of a login screen&#10;&#10;Description automatically generated">
            <a:extLst>
              <a:ext uri="{FF2B5EF4-FFF2-40B4-BE49-F238E27FC236}">
                <a16:creationId xmlns:a16="http://schemas.microsoft.com/office/drawing/2014/main" id="{2B3A54C6-0896-3CA5-636C-45837A346D36}"/>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28894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19076E2-7C68-C4EA-666D-434F64F6E08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several books&#10;&#10;Description automatically generated">
            <a:extLst>
              <a:ext uri="{FF2B5EF4-FFF2-40B4-BE49-F238E27FC236}">
                <a16:creationId xmlns:a16="http://schemas.microsoft.com/office/drawing/2014/main" id="{DB850D7D-94B3-6974-FE84-80B0B9C41F24}"/>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24144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AB2BCB7-7682-F53D-BB87-5C443202C3B9}"/>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computer&#10;&#10;Description automatically generated">
            <a:extLst>
              <a:ext uri="{FF2B5EF4-FFF2-40B4-BE49-F238E27FC236}">
                <a16:creationId xmlns:a16="http://schemas.microsoft.com/office/drawing/2014/main" id="{CB31E429-276C-6DA5-3BB2-71275727832E}"/>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82886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A7A5529F-6CFF-A3C9-8006-FAF982CC6FF9}"/>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form&#10;&#10;Description automatically generated">
            <a:extLst>
              <a:ext uri="{FF2B5EF4-FFF2-40B4-BE49-F238E27FC236}">
                <a16:creationId xmlns:a16="http://schemas.microsoft.com/office/drawing/2014/main" id="{6CCEAC93-427C-1E4E-496C-490C6FE4C308}"/>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46657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5EC9C58F-B511-94FE-81EF-94EC7BE65EA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940935DB-EE91-BD0A-3A4F-2601349F404F}"/>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94988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96905-0304-0763-2CB3-6BA3C4A97398}"/>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Team Names</a:t>
            </a:r>
            <a:br>
              <a:rPr lang="en-US" sz="3200">
                <a:solidFill>
                  <a:srgbClr val="F2F2F2"/>
                </a:solidFill>
              </a:rPr>
            </a:br>
            <a:br>
              <a:rPr lang="en-US" sz="3200">
                <a:solidFill>
                  <a:srgbClr val="F2F2F2"/>
                </a:solidFill>
              </a:rPr>
            </a:br>
            <a:endParaRPr lang="en-US" sz="3200">
              <a:solidFill>
                <a:srgbClr val="F2F2F2"/>
              </a:solidFill>
            </a:endParaRPr>
          </a:p>
        </p:txBody>
      </p:sp>
      <p:sp>
        <p:nvSpPr>
          <p:cNvPr id="34" name="Freeform: Shape 3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8" name="Rectangle 3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8" name="Content Placeholder 7">
            <a:extLst>
              <a:ext uri="{FF2B5EF4-FFF2-40B4-BE49-F238E27FC236}">
                <a16:creationId xmlns:a16="http://schemas.microsoft.com/office/drawing/2014/main" id="{19E62FC0-78A2-808F-7F1B-A0623AC92604}"/>
              </a:ext>
            </a:extLst>
          </p:cNvPr>
          <p:cNvGraphicFramePr>
            <a:graphicFrameLocks noGrp="1"/>
          </p:cNvGraphicFramePr>
          <p:nvPr>
            <p:ph idx="1"/>
            <p:extLst>
              <p:ext uri="{D42A27DB-BD31-4B8C-83A1-F6EECF244321}">
                <p14:modId xmlns:p14="http://schemas.microsoft.com/office/powerpoint/2010/main" val="211130633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022023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CBBAC6A-C951-C833-52C2-26C2D17D93A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86A540A-153A-69DA-75DC-D47FE6E2F061}"/>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94667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E1D101F-F07E-35F4-B7B7-28BE40F8772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C07372EF-130D-D780-5CB1-4259CB7C646E}"/>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20346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6DB054FC-6580-73EC-551F-A2067ECB65E5}"/>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form&#10;&#10;Description automatically generated">
            <a:extLst>
              <a:ext uri="{FF2B5EF4-FFF2-40B4-BE49-F238E27FC236}">
                <a16:creationId xmlns:a16="http://schemas.microsoft.com/office/drawing/2014/main" id="{C497E06A-1F3E-A7A9-2C9B-FAAC8B8EA4A6}"/>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59475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4D47BD9-9BDE-973E-1A84-18482EEAA85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checkout record&#10;&#10;Description automatically generated">
            <a:extLst>
              <a:ext uri="{FF2B5EF4-FFF2-40B4-BE49-F238E27FC236}">
                <a16:creationId xmlns:a16="http://schemas.microsoft.com/office/drawing/2014/main" id="{98EDC20C-37D6-2D4A-374D-824D8C813E37}"/>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35256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F7D1E401-9901-5550-0DD6-5C84B41D89D7}"/>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0C26F58-E112-A7A5-76A8-DC340D5D0110}"/>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203188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B5C6F31-97C8-08F9-A455-D97C887A03AF}"/>
              </a:ext>
            </a:extLst>
          </p:cNvPr>
          <p:cNvSpPr>
            <a:spLocks noGrp="1"/>
          </p:cNvSpPr>
          <p:nvPr>
            <p:ph type="title"/>
          </p:nvPr>
        </p:nvSpPr>
        <p:spPr>
          <a:xfrm>
            <a:off x="806195" y="804672"/>
            <a:ext cx="3521359" cy="5248656"/>
          </a:xfrm>
        </p:spPr>
        <p:txBody>
          <a:bodyPr anchor="ctr">
            <a:normAutofit/>
          </a:bodyPr>
          <a:lstStyle/>
          <a:p>
            <a:pPr algn="ctr"/>
            <a:r>
              <a:rPr lang="en-US" dirty="0"/>
              <a:t>Demo</a:t>
            </a:r>
            <a:endParaRPr lang="en-US"/>
          </a:p>
        </p:txBody>
      </p:sp>
      <p:sp>
        <p:nvSpPr>
          <p:cNvPr id="3" name="Content Placeholder 2">
            <a:extLst>
              <a:ext uri="{FF2B5EF4-FFF2-40B4-BE49-F238E27FC236}">
                <a16:creationId xmlns:a16="http://schemas.microsoft.com/office/drawing/2014/main" id="{7FD1F1F8-C8C2-9B20-290E-0C87806138EB}"/>
              </a:ext>
            </a:extLst>
          </p:cNvPr>
          <p:cNvSpPr>
            <a:spLocks noGrp="1"/>
          </p:cNvSpPr>
          <p:nvPr>
            <p:ph idx="1"/>
          </p:nvPr>
        </p:nvSpPr>
        <p:spPr>
          <a:xfrm>
            <a:off x="4975861" y="804671"/>
            <a:ext cx="6399930" cy="5248657"/>
          </a:xfrm>
        </p:spPr>
        <p:txBody>
          <a:bodyPr anchor="ctr">
            <a:normAutofit/>
          </a:bodyPr>
          <a:lstStyle/>
          <a:p>
            <a:r>
              <a:rPr lang="en-US" dirty="0"/>
              <a:t>Member View</a:t>
            </a:r>
          </a:p>
        </p:txBody>
      </p:sp>
    </p:spTree>
    <p:extLst>
      <p:ext uri="{BB962C8B-B14F-4D97-AF65-F5344CB8AC3E}">
        <p14:creationId xmlns:p14="http://schemas.microsoft.com/office/powerpoint/2010/main" val="232285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box&#10;&#10;Description automatically generated">
            <a:extLst>
              <a:ext uri="{FF2B5EF4-FFF2-40B4-BE49-F238E27FC236}">
                <a16:creationId xmlns:a16="http://schemas.microsoft.com/office/drawing/2014/main" id="{C6EEAF01-0749-CE84-1D30-F69C9A801FB9}"/>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35627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FED0E82-05C9-E012-17AB-EE5C255C006F}"/>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computer&#10;&#10;Description automatically generated">
            <a:extLst>
              <a:ext uri="{FF2B5EF4-FFF2-40B4-BE49-F238E27FC236}">
                <a16:creationId xmlns:a16="http://schemas.microsoft.com/office/drawing/2014/main" id="{5A91D90E-009B-4019-62C8-23FCE4F10684}"/>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554058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B04F25C-BEA3-BE4B-7722-138CBC448B35}"/>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3FDDB95-E53D-8B36-A5FE-AF9BB3A033FE}"/>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57946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1FB-6D1F-D159-032B-B5C2C2326847}"/>
              </a:ext>
            </a:extLst>
          </p:cNvPr>
          <p:cNvSpPr>
            <a:spLocks noGrp="1"/>
          </p:cNvSpPr>
          <p:nvPr>
            <p:ph type="title"/>
          </p:nvPr>
        </p:nvSpPr>
        <p:spPr>
          <a:xfrm>
            <a:off x="445008" y="337209"/>
            <a:ext cx="11301984" cy="859536"/>
          </a:xfrm>
        </p:spPr>
        <p:txBody>
          <a:bodyPr anchor="b">
            <a:normAutofit fontScale="90000"/>
          </a:bodyPr>
          <a:lstStyle/>
          <a:p>
            <a:r>
              <a:rPr lang="en-US" sz="3000" dirty="0"/>
              <a:t>Conclusion</a:t>
            </a:r>
            <a:br>
              <a:rPr lang="en-US" sz="3000" dirty="0"/>
            </a:br>
            <a:endParaRPr lang="en-US" sz="3000" dirty="0"/>
          </a:p>
        </p:txBody>
      </p:sp>
      <p:sp>
        <p:nvSpPr>
          <p:cNvPr id="3" name="Content Placeholder 2">
            <a:extLst>
              <a:ext uri="{FF2B5EF4-FFF2-40B4-BE49-F238E27FC236}">
                <a16:creationId xmlns:a16="http://schemas.microsoft.com/office/drawing/2014/main" id="{CC108A3E-40B5-684F-F460-44CBEA2535E5}"/>
              </a:ext>
            </a:extLst>
          </p:cNvPr>
          <p:cNvSpPr>
            <a:spLocks noGrp="1"/>
          </p:cNvSpPr>
          <p:nvPr>
            <p:ph idx="1"/>
          </p:nvPr>
        </p:nvSpPr>
        <p:spPr>
          <a:xfrm>
            <a:off x="448055" y="1464816"/>
            <a:ext cx="11146181" cy="4487927"/>
          </a:xfrm>
        </p:spPr>
        <p:txBody>
          <a:bodyPr>
            <a:normAutofit/>
          </a:bodyPr>
          <a:lstStyle/>
          <a:p>
            <a:r>
              <a:rPr lang="en-US" dirty="0"/>
              <a:t>The Library Management System with ASP.NET Core successfully streamlines library operations by automating key processes like book checkouts, returns, and penalty calculation. The system provides a comprehensive platform for both librarians and members, enabling effective book management and efficient service delivery. Leveraging modern web technologies such as ASP.NET Core, SQL Server, and Entity Framework, the system ensures scalability, security, and a seamless user experience. With its easy-to-use interface and robust functionality, the system enhances library management, improving both efficiency and the user experience.</a:t>
            </a:r>
          </a:p>
        </p:txBody>
      </p:sp>
    </p:spTree>
    <p:extLst>
      <p:ext uri="{BB962C8B-B14F-4D97-AF65-F5344CB8AC3E}">
        <p14:creationId xmlns:p14="http://schemas.microsoft.com/office/powerpoint/2010/main" val="224961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Abstract blurred public library with bookshelves">
            <a:extLst>
              <a:ext uri="{FF2B5EF4-FFF2-40B4-BE49-F238E27FC236}">
                <a16:creationId xmlns:a16="http://schemas.microsoft.com/office/drawing/2014/main" id="{1AC0A85D-3A9E-27DD-48CA-D45C5950852C}"/>
              </a:ext>
            </a:extLst>
          </p:cNvPr>
          <p:cNvPicPr>
            <a:picLocks noChangeAspect="1"/>
          </p:cNvPicPr>
          <p:nvPr/>
        </p:nvPicPr>
        <p:blipFill>
          <a:blip r:embed="rId2">
            <a:alphaModFix amt="35000"/>
          </a:blip>
          <a:srcRect t="1310" b="14420"/>
          <a:stretch/>
        </p:blipFill>
        <p:spPr>
          <a:xfrm>
            <a:off x="20" y="-1"/>
            <a:ext cx="12191980" cy="6858000"/>
          </a:xfrm>
          <a:prstGeom prst="rect">
            <a:avLst/>
          </a:prstGeom>
        </p:spPr>
      </p:pic>
      <p:sp>
        <p:nvSpPr>
          <p:cNvPr id="2" name="Title 1">
            <a:extLst>
              <a:ext uri="{FF2B5EF4-FFF2-40B4-BE49-F238E27FC236}">
                <a16:creationId xmlns:a16="http://schemas.microsoft.com/office/drawing/2014/main" id="{E6F74120-2C2E-D936-50C8-729F46EBEBD1}"/>
              </a:ext>
            </a:extLst>
          </p:cNvPr>
          <p:cNvSpPr>
            <a:spLocks noGrp="1"/>
          </p:cNvSpPr>
          <p:nvPr>
            <p:ph type="title"/>
          </p:nvPr>
        </p:nvSpPr>
        <p:spPr>
          <a:xfrm>
            <a:off x="646111" y="452718"/>
            <a:ext cx="9404723" cy="1400530"/>
          </a:xfrm>
        </p:spPr>
        <p:txBody>
          <a:bodyPr>
            <a:normAutofit/>
          </a:bodyPr>
          <a:lstStyle/>
          <a:p>
            <a:r>
              <a:rPr lang="en-US"/>
              <a:t>Introduction</a:t>
            </a:r>
            <a:endParaRPr lang="en-US" dirty="0"/>
          </a:p>
        </p:txBody>
      </p:sp>
      <p:sp>
        <p:nvSpPr>
          <p:cNvPr id="19" name="Rectangle 1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33049DC-05A9-4150-3369-864FC993AD54}"/>
              </a:ext>
            </a:extLst>
          </p:cNvPr>
          <p:cNvSpPr>
            <a:spLocks noGrp="1"/>
          </p:cNvSpPr>
          <p:nvPr>
            <p:ph idx="1"/>
          </p:nvPr>
        </p:nvSpPr>
        <p:spPr>
          <a:xfrm>
            <a:off x="1103312" y="2052918"/>
            <a:ext cx="8946541" cy="4195481"/>
          </a:xfrm>
        </p:spPr>
        <p:txBody>
          <a:bodyPr>
            <a:normAutofit/>
          </a:bodyPr>
          <a:lstStyle/>
          <a:p>
            <a:r>
              <a:rPr lang="en-US"/>
              <a:t>The Library Management System with ASP.NET Core is designed to streamline the process of managing a library’s day-to-day operations. This system helps track book checkouts, returns, and penalties for late returns. It also provides a search feature for available books and manages member information, enabling users to easily borrow and return books. The platform leverages modern web technologies to deliver a user-friendly interface for both librarians and members. By implementing this system, libraries can enhance their operational efficiency and improve the user experience.</a:t>
            </a:r>
            <a:endParaRPr lang="en-US" dirty="0"/>
          </a:p>
        </p:txBody>
      </p:sp>
    </p:spTree>
    <p:extLst>
      <p:ext uri="{BB962C8B-B14F-4D97-AF65-F5344CB8AC3E}">
        <p14:creationId xmlns:p14="http://schemas.microsoft.com/office/powerpoint/2010/main" val="49651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9" name="Freeform: Shape 18">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6" name="Rectangle 15">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itle 4">
            <a:extLst>
              <a:ext uri="{FF2B5EF4-FFF2-40B4-BE49-F238E27FC236}">
                <a16:creationId xmlns:a16="http://schemas.microsoft.com/office/drawing/2014/main" id="{FC4429F6-2C2D-D952-7720-9DEB38AFE0EA}"/>
              </a:ext>
            </a:extLst>
          </p:cNvPr>
          <p:cNvSpPr>
            <a:spLocks noGrp="1"/>
          </p:cNvSpPr>
          <p:nvPr>
            <p:ph type="ctrTitle"/>
          </p:nvPr>
        </p:nvSpPr>
        <p:spPr>
          <a:xfrm>
            <a:off x="983231" y="938953"/>
            <a:ext cx="6630143" cy="4980094"/>
          </a:xfrm>
        </p:spPr>
        <p:txBody>
          <a:bodyPr anchor="ctr">
            <a:normAutofit/>
          </a:bodyPr>
          <a:lstStyle/>
          <a:p>
            <a:pPr algn="r"/>
            <a:r>
              <a:rPr lang="en-US"/>
              <a:t>Thanks</a:t>
            </a:r>
          </a:p>
        </p:txBody>
      </p:sp>
    </p:spTree>
    <p:extLst>
      <p:ext uri="{BB962C8B-B14F-4D97-AF65-F5344CB8AC3E}">
        <p14:creationId xmlns:p14="http://schemas.microsoft.com/office/powerpoint/2010/main" val="175250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D646-552B-E222-D8C4-EDB4CBF140C8}"/>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0A51A987-5FF5-1B93-E657-271E91D5DF1C}"/>
              </a:ext>
            </a:extLst>
          </p:cNvPr>
          <p:cNvSpPr>
            <a:spLocks noGrp="1"/>
          </p:cNvSpPr>
          <p:nvPr>
            <p:ph idx="1"/>
          </p:nvPr>
        </p:nvSpPr>
        <p:spPr>
          <a:xfrm>
            <a:off x="169682" y="1187777"/>
            <a:ext cx="11811786" cy="5420413"/>
          </a:xfrm>
        </p:spPr>
        <p:txBody>
          <a:bodyPr/>
          <a:lstStyle/>
          <a:p>
            <a:r>
              <a:rPr lang="en-US" dirty="0"/>
              <a:t>Book Management: Librarians can add, view, and manage book information such as title, author, genre, and availability status.</a:t>
            </a:r>
          </a:p>
          <a:p>
            <a:r>
              <a:rPr lang="en-US" dirty="0"/>
              <a:t>Member Management: The system allows for the registration and management of member information, including contact details and borrowing history.</a:t>
            </a:r>
          </a:p>
          <a:p>
            <a:r>
              <a:rPr lang="en-US" dirty="0"/>
              <a:t>Checkout and Return System: Librarians can record book checkouts by members, including due dates, and process returns while tracking overdue penalties.</a:t>
            </a:r>
          </a:p>
          <a:p>
            <a:r>
              <a:rPr lang="en-US" dirty="0"/>
              <a:t>Penalty Calculation: The system automatically calculates penalties for late returns based on the number of overdue days.</a:t>
            </a:r>
          </a:p>
          <a:p>
            <a:r>
              <a:rPr lang="en-US" dirty="0"/>
              <a:t>Book Search: Search and filtering functionalities help librarians and members find available books by title, author, or genre.</a:t>
            </a:r>
          </a:p>
          <a:p>
            <a:r>
              <a:rPr lang="en-US" dirty="0"/>
              <a:t>Member Portal: A member-specific portal allows users to view their borrowed books, due dates, and any outstanding penalties.</a:t>
            </a:r>
          </a:p>
          <a:p>
            <a:r>
              <a:rPr lang="en-US" dirty="0"/>
              <a:t>User Authentication: Secure login and role-based access control for librarians and members to ensure privacy and system integrity.</a:t>
            </a:r>
          </a:p>
        </p:txBody>
      </p:sp>
    </p:spTree>
    <p:extLst>
      <p:ext uri="{BB962C8B-B14F-4D97-AF65-F5344CB8AC3E}">
        <p14:creationId xmlns:p14="http://schemas.microsoft.com/office/powerpoint/2010/main" val="175486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0FC6-01C8-EBB5-5DCB-CA2F32D47EC9}"/>
              </a:ext>
            </a:extLst>
          </p:cNvPr>
          <p:cNvSpPr>
            <a:spLocks noGrp="1"/>
          </p:cNvSpPr>
          <p:nvPr>
            <p:ph type="title"/>
          </p:nvPr>
        </p:nvSpPr>
        <p:spPr>
          <a:xfrm>
            <a:off x="448056" y="261258"/>
            <a:ext cx="9539323" cy="356924"/>
          </a:xfrm>
        </p:spPr>
        <p:txBody>
          <a:bodyPr>
            <a:normAutofit fontScale="90000"/>
          </a:bodyPr>
          <a:lstStyle/>
          <a:p>
            <a:r>
              <a:rPr lang="en-US"/>
              <a:t> System Design : ERD</a:t>
            </a:r>
            <a:endParaRPr lang="en-US" dirty="0"/>
          </a:p>
        </p:txBody>
      </p:sp>
      <p:pic>
        <p:nvPicPr>
          <p:cNvPr id="5" name="Content Placeholder 4" descr="A diagram of a flowchart&#10;&#10;Description automatically generated">
            <a:extLst>
              <a:ext uri="{FF2B5EF4-FFF2-40B4-BE49-F238E27FC236}">
                <a16:creationId xmlns:a16="http://schemas.microsoft.com/office/drawing/2014/main" id="{8A613595-DE66-E182-C940-1E27DAFB2A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57" y="941819"/>
            <a:ext cx="10054033" cy="5831339"/>
          </a:xfrm>
        </p:spPr>
      </p:pic>
    </p:spTree>
    <p:extLst>
      <p:ext uri="{BB962C8B-B14F-4D97-AF65-F5344CB8AC3E}">
        <p14:creationId xmlns:p14="http://schemas.microsoft.com/office/powerpoint/2010/main" val="235359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ue blocks and networks technology background">
            <a:extLst>
              <a:ext uri="{FF2B5EF4-FFF2-40B4-BE49-F238E27FC236}">
                <a16:creationId xmlns:a16="http://schemas.microsoft.com/office/drawing/2014/main" id="{14CBA545-F418-FDCD-13B9-CA8E60BAD24C}"/>
              </a:ext>
            </a:extLst>
          </p:cNvPr>
          <p:cNvPicPr>
            <a:picLocks noChangeAspect="1"/>
          </p:cNvPicPr>
          <p:nvPr/>
        </p:nvPicPr>
        <p:blipFill>
          <a:blip r:embed="rId2">
            <a:alphaModFix amt="35000"/>
          </a:blip>
          <a:srcRect b="-446"/>
          <a:stretch/>
        </p:blipFill>
        <p:spPr>
          <a:xfrm>
            <a:off x="20" y="-1"/>
            <a:ext cx="12191980" cy="6858000"/>
          </a:xfrm>
          <a:prstGeom prst="rect">
            <a:avLst/>
          </a:prstGeom>
        </p:spPr>
      </p:pic>
      <p:sp>
        <p:nvSpPr>
          <p:cNvPr id="2" name="Title 1">
            <a:extLst>
              <a:ext uri="{FF2B5EF4-FFF2-40B4-BE49-F238E27FC236}">
                <a16:creationId xmlns:a16="http://schemas.microsoft.com/office/drawing/2014/main" id="{32FCB5AF-CD1D-607E-AB91-B4CFC19FE303}"/>
              </a:ext>
            </a:extLst>
          </p:cNvPr>
          <p:cNvSpPr>
            <a:spLocks noGrp="1"/>
          </p:cNvSpPr>
          <p:nvPr>
            <p:ph type="title"/>
          </p:nvPr>
        </p:nvSpPr>
        <p:spPr>
          <a:xfrm>
            <a:off x="646111" y="452718"/>
            <a:ext cx="9404723" cy="1400530"/>
          </a:xfrm>
        </p:spPr>
        <p:txBody>
          <a:bodyPr>
            <a:normAutofit/>
          </a:bodyPr>
          <a:lstStyle/>
          <a:p>
            <a:r>
              <a:rPr lang="en-US" dirty="0"/>
              <a:t>Technology Stack</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FEAFCE5-D063-1F4B-1BDC-0D27E38A178E}"/>
              </a:ext>
            </a:extLst>
          </p:cNvPr>
          <p:cNvSpPr>
            <a:spLocks noGrp="1"/>
          </p:cNvSpPr>
          <p:nvPr>
            <p:ph idx="1"/>
          </p:nvPr>
        </p:nvSpPr>
        <p:spPr>
          <a:xfrm>
            <a:off x="1103312" y="2052918"/>
            <a:ext cx="8946541" cy="4195481"/>
          </a:xfrm>
        </p:spPr>
        <p:txBody>
          <a:bodyPr>
            <a:normAutofit/>
          </a:bodyPr>
          <a:lstStyle/>
          <a:p>
            <a:pPr>
              <a:lnSpc>
                <a:spcPct val="90000"/>
              </a:lnSpc>
            </a:pPr>
            <a:r>
              <a:rPr lang="en-US" sz="1700"/>
              <a:t>ASP.NET Core: A powerful cross-platform framework for building web applications and APIs, serving as the backend for processing transactions.</a:t>
            </a:r>
          </a:p>
          <a:p>
            <a:pPr>
              <a:lnSpc>
                <a:spcPct val="90000"/>
              </a:lnSpc>
            </a:pPr>
            <a:r>
              <a:rPr lang="en-US" sz="1700"/>
              <a:t>Entity Framework: An Object-Relational Mapper (ORM) that simplifies database access by allowing developers to work with data using C# objects.</a:t>
            </a:r>
          </a:p>
          <a:p>
            <a:pPr>
              <a:lnSpc>
                <a:spcPct val="90000"/>
              </a:lnSpc>
            </a:pPr>
            <a:r>
              <a:rPr lang="en-US" sz="1700"/>
              <a:t>SQL Server: The relational database used to store book details, member information, and transaction data like checkouts and returns.</a:t>
            </a:r>
          </a:p>
          <a:p>
            <a:pPr>
              <a:lnSpc>
                <a:spcPct val="90000"/>
              </a:lnSpc>
            </a:pPr>
            <a:r>
              <a:rPr lang="en-US" sz="1700"/>
              <a:t>MVC (Model-View-Controller): A design pattern that separates the application into three interconnected components, allowing for better organization of code.</a:t>
            </a:r>
          </a:p>
          <a:p>
            <a:pPr>
              <a:lnSpc>
                <a:spcPct val="90000"/>
              </a:lnSpc>
            </a:pPr>
            <a:r>
              <a:rPr lang="en-US" sz="1700"/>
              <a:t>HTML/CSS/JavaScript: Used for designing the user interface and ensuring a responsive, user-friendly experience on the web.</a:t>
            </a:r>
          </a:p>
          <a:p>
            <a:pPr>
              <a:lnSpc>
                <a:spcPct val="90000"/>
              </a:lnSpc>
            </a:pPr>
            <a:r>
              <a:rPr lang="en-US" sz="1700"/>
              <a:t>User Authentication: ASP.NET Core Identity is utilized to manage authentication and authorization for both librarians and members.</a:t>
            </a:r>
          </a:p>
        </p:txBody>
      </p:sp>
    </p:spTree>
    <p:extLst>
      <p:ext uri="{BB962C8B-B14F-4D97-AF65-F5344CB8AC3E}">
        <p14:creationId xmlns:p14="http://schemas.microsoft.com/office/powerpoint/2010/main" val="108286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A472E66-0A3B-CD16-7A82-691D606C4D0F}"/>
              </a:ext>
            </a:extLst>
          </p:cNvPr>
          <p:cNvSpPr>
            <a:spLocks noGrp="1"/>
          </p:cNvSpPr>
          <p:nvPr>
            <p:ph type="title"/>
          </p:nvPr>
        </p:nvSpPr>
        <p:spPr>
          <a:xfrm>
            <a:off x="806195" y="804672"/>
            <a:ext cx="3521359" cy="5248656"/>
          </a:xfrm>
        </p:spPr>
        <p:txBody>
          <a:bodyPr anchor="ctr">
            <a:normAutofit/>
          </a:bodyPr>
          <a:lstStyle/>
          <a:p>
            <a:pPr algn="ctr"/>
            <a:r>
              <a:rPr lang="en-US" dirty="0"/>
              <a:t>Demo</a:t>
            </a:r>
            <a:endParaRPr lang="en-US"/>
          </a:p>
        </p:txBody>
      </p:sp>
      <p:sp>
        <p:nvSpPr>
          <p:cNvPr id="3" name="Content Placeholder 2">
            <a:extLst>
              <a:ext uri="{FF2B5EF4-FFF2-40B4-BE49-F238E27FC236}">
                <a16:creationId xmlns:a16="http://schemas.microsoft.com/office/drawing/2014/main" id="{C19357B9-B59A-236A-1031-AB2EC8D43059}"/>
              </a:ext>
            </a:extLst>
          </p:cNvPr>
          <p:cNvSpPr>
            <a:spLocks noGrp="1"/>
          </p:cNvSpPr>
          <p:nvPr>
            <p:ph idx="1"/>
          </p:nvPr>
        </p:nvSpPr>
        <p:spPr>
          <a:xfrm>
            <a:off x="4975861" y="804671"/>
            <a:ext cx="6399930" cy="5248657"/>
          </a:xfrm>
        </p:spPr>
        <p:txBody>
          <a:bodyPr anchor="ctr">
            <a:normAutofit/>
          </a:bodyPr>
          <a:lstStyle/>
          <a:p>
            <a:r>
              <a:rPr lang="en-US" dirty="0"/>
              <a:t>Admin View</a:t>
            </a:r>
          </a:p>
        </p:txBody>
      </p:sp>
    </p:spTree>
    <p:extLst>
      <p:ext uri="{BB962C8B-B14F-4D97-AF65-F5344CB8AC3E}">
        <p14:creationId xmlns:p14="http://schemas.microsoft.com/office/powerpoint/2010/main" val="75207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form&#10;&#10;Description automatically generated">
            <a:extLst>
              <a:ext uri="{FF2B5EF4-FFF2-40B4-BE49-F238E27FC236}">
                <a16:creationId xmlns:a16="http://schemas.microsoft.com/office/drawing/2014/main" id="{48ABF7CE-8B2D-D3DA-3A98-0AEA81E1ED74}"/>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95953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screen&#10;&#10;Description automatically generated">
            <a:extLst>
              <a:ext uri="{FF2B5EF4-FFF2-40B4-BE49-F238E27FC236}">
                <a16:creationId xmlns:a16="http://schemas.microsoft.com/office/drawing/2014/main" id="{F203D407-D998-6D56-69E2-4B7AD7F3A938}"/>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40460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87</TotalTime>
  <Words>531</Words>
  <Application>Microsoft Office PowerPoint</Application>
  <PresentationFormat>Widescreen</PresentationFormat>
  <Paragraphs>35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Aptos</vt:lpstr>
      <vt:lpstr>Century Gothic</vt:lpstr>
      <vt:lpstr>Wingdings 3</vt:lpstr>
      <vt:lpstr>Ion</vt:lpstr>
      <vt:lpstr>Library Management System </vt:lpstr>
      <vt:lpstr>Team Names  </vt:lpstr>
      <vt:lpstr>Introduction</vt:lpstr>
      <vt:lpstr>Key Features:</vt:lpstr>
      <vt:lpstr> System Design : ERD</vt:lpstr>
      <vt:lpstr>Technology Stack</vt:lpstr>
      <vt:lpstr>Demo</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Conclusion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Cocktail Juice Quality Prediction</dc:title>
  <dc:creator>Abanob Emad Roshdy Ibrahim</dc:creator>
  <cp:lastModifiedBy>abanoub</cp:lastModifiedBy>
  <cp:revision>12</cp:revision>
  <dcterms:created xsi:type="dcterms:W3CDTF">2024-05-10T13:54:49Z</dcterms:created>
  <dcterms:modified xsi:type="dcterms:W3CDTF">2024-11-24T12:03:06Z</dcterms:modified>
</cp:coreProperties>
</file>