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1392-F38A-4242-8D41-15453FE4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8B585-EE10-40A4-8EFD-583ED9556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3EF7-32E4-4587-84A4-13CC11B4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F175-134E-4660-9443-4FA29C2A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B28E-4670-40FE-8078-89A37A8C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6E4C-6D02-4D8E-9B1E-D1C4830D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22FC3-FE47-4E68-BC00-60D9C9AB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FBEC-708A-4A70-AEC8-565E12D1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5787-9454-4CB4-A9D0-A71DF36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4E0C-F3CD-4A89-996D-4A3C993B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9318E-EA16-4DB1-870B-14F5B4546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B652-9ADD-4F9C-BE7A-AE95116A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043B4-BFCD-46B2-A9A8-93711F3B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3091-E698-4B79-B96D-6784EEE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96CD-0D13-4F98-86E5-796AD15F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57E5-6D75-42DC-885D-2151FA19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07D8-B83E-493B-A58D-2717B8B3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7D8B-0AD2-4598-9F08-1C281E7B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DC55-48D6-4287-A3C6-2418A4EF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CE6CC-0113-41C5-B856-4737E3FB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905E-0C9C-4709-86DF-DCE333EB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9628-D9A4-4887-ACAE-0393155E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4564A-EC5C-4A87-928A-CC910EBD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63CD-6E34-4AFA-B528-70EA7531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809-DA5B-4D3C-B481-1632A63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75B2-635D-44D1-B3D9-531EC8D4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87B0-BC98-4F63-A453-830BD1216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DA593-00A6-4FCC-81EE-2286A3BDE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4F6F5-2FB7-43E3-A2C4-966CE17B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8BFAF-1EE3-4661-BD3C-D19DA3D2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3D66-D8D5-4096-8526-2A351D6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44A7-1C78-4B41-928E-B3F19D5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E64BE-18B9-4413-8211-CE420549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0306-6E7A-45B8-A536-838A7593A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29B85-D8E1-4128-A1AA-26D286C11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85119-E3C1-4E8D-AB99-11A8FDD8D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24494-9AA3-4B44-A3EB-54D85143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452E-CDA0-4842-9873-AC977388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0C242-17E8-4EB9-9A5F-9A938438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643A-64F7-4041-88EE-90C7D66F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3E27E-29F7-4D48-A15B-C375A7AB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9AC06-73CA-4EBE-B66F-46AC31D2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5A39A-BAAE-404F-BE8B-32967CD4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2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BAC1C-9504-41C4-9225-F9CE8C52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75A7E-9776-4FF9-A7DA-12B7B55F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5B08-1FE9-4476-85A6-2BAF9308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5110-0CFF-47A1-9D9D-44F38065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4675-518E-4F30-85C7-589B718F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81D6-40C1-4438-9AA1-AEDCDAA3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F2AC-E94F-4AAE-B385-942A4D20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0AB1-9C58-4E68-A4FF-40A2A3F8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93DD-EB10-41B0-A7AD-DA2BC3B7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A0B7-2F8D-4AA3-BF81-189119FE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852F7-F6A6-47D9-8E86-8D1DF834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6ED42-BBBB-4E7E-98FD-B2AD201D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5691-B183-4943-8EC3-8842BAD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E06B-D642-4336-9E89-85540F10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9BCC-4C9E-47EC-BD25-6FBC2468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9AC5B-3038-487A-9D07-1AEDDAD8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A663F-7C05-4EF8-95F4-4257B870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4E314-0EE3-4717-A390-F5A9374AF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10DB9-1BBA-4C4B-853B-8722701A34E3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021B-2A94-4A65-A193-180EBFC11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3302-A262-40C2-BFF0-7CFB43297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338AE-713B-4D1C-AD11-234DB484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9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FA5C-6192-4E29-BB3B-D939A1DFE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B64A-09A3-44FD-BC87-DE461439D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Abanoub Nabil</a:t>
            </a:r>
          </a:p>
        </p:txBody>
      </p:sp>
    </p:spTree>
    <p:extLst>
      <p:ext uri="{BB962C8B-B14F-4D97-AF65-F5344CB8AC3E}">
        <p14:creationId xmlns:p14="http://schemas.microsoft.com/office/powerpoint/2010/main" val="29671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D7144-5C6F-4806-BA65-4AA77144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" y="121633"/>
            <a:ext cx="12132091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3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9D7C4-9AFF-4733-B6DF-D25C7BDA4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9" y="444645"/>
            <a:ext cx="10361519" cy="39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377243-3D6E-4E35-A54C-0E93AB8E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76" y="301148"/>
            <a:ext cx="9961862" cy="59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D8A439-796C-4675-989E-9C8389EF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47" y="0"/>
            <a:ext cx="10249426" cy="62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F2D0D-4145-4AD2-8754-077F1929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9" y="502666"/>
            <a:ext cx="10409822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AF9A4-97A7-4620-AC4E-4D1C838D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270"/>
            <a:ext cx="1219200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48700-2BA0-4558-9F66-1E558C8ED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12" y="163547"/>
            <a:ext cx="10097375" cy="65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2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9FCE69-8848-4A4F-96FC-3387E875F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764"/>
            <a:ext cx="11679382" cy="34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5D684-6C50-44CA-916C-44E5D596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962"/>
            <a:ext cx="12192000" cy="53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D1154-51F8-4571-BBF8-F50D5DE0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646218"/>
            <a:ext cx="9864439" cy="3733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B1C4B-4557-4EAC-A58C-D6E1ED586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60" y="850291"/>
            <a:ext cx="10340197" cy="144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EF94A-EF72-4158-B845-E6DA7AB54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096"/>
            <a:ext cx="12192000" cy="481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2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CECF3-E386-4268-A96C-1F6CB020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3"/>
          <a:stretch/>
        </p:blipFill>
        <p:spPr>
          <a:xfrm>
            <a:off x="1953490" y="747922"/>
            <a:ext cx="10238509" cy="53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0B15B-D667-4198-8D0B-7D19020B6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742"/>
            <a:ext cx="12192000" cy="534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55AC9-B3EC-43E8-9FF9-0F660DB8A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5" y="990197"/>
            <a:ext cx="10417443" cy="2438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E02FA-A5F2-4F97-8D53-3111B6ADB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5" y="3546664"/>
            <a:ext cx="12374863" cy="26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</dc:title>
  <dc:creator>Abanoub Nabil</dc:creator>
  <cp:lastModifiedBy>Abanoub Nabil</cp:lastModifiedBy>
  <cp:revision>1</cp:revision>
  <dcterms:created xsi:type="dcterms:W3CDTF">2022-01-14T12:14:06Z</dcterms:created>
  <dcterms:modified xsi:type="dcterms:W3CDTF">2022-01-14T12:17:13Z</dcterms:modified>
</cp:coreProperties>
</file>