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CB77-4161-4004-806F-4A28DD29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B22E3-E28D-4851-B4ED-9FA7A1022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E18C-C545-42FC-AD84-87164A1A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1817-01E2-43A4-847E-F36A3942B15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E433-DDF6-4F0B-94DA-A5837B9F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F20D-66B5-4E6D-889B-FB72A825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847-7503-495E-97F9-2A19C51D2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6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6326-AE64-4A45-B04A-6CE33DDE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3B775-8347-423D-A887-6C3FF737B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0FFB7-1220-48CB-B851-DA7EBF10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1817-01E2-43A4-847E-F36A3942B15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7B167-F464-42C4-9BD4-276FC05E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DDF6-8709-4D2B-A46D-A92FEA66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847-7503-495E-97F9-2A19C51D2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90B12-9126-4E6D-BCB6-4FBD1F7AA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0BCFE-6D67-4802-B3C5-F5E41A598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91CE-A240-4FF7-93A8-FA8636B8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1817-01E2-43A4-847E-F36A3942B15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8000D-D25A-4E05-B7D9-6811B51B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8BFF8-8C46-49DD-B962-C61268EC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847-7503-495E-97F9-2A19C51D2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50DB-77F1-4162-9ED2-7A900302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130FF-1D22-402C-8B86-8092BE03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4084C-EDB4-436E-9C55-EC772268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1817-01E2-43A4-847E-F36A3942B15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25C15-0B21-4A88-A6AF-1EFDE2B3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AD2D1-F39E-4CE2-8343-809639A2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847-7503-495E-97F9-2A19C51D2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7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EDCD-F026-4DF8-A3F5-876AE5B3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E3F84-A547-411D-B357-6020B095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F9CD1-2E26-478C-8A0F-46CC0B12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1817-01E2-43A4-847E-F36A3942B15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B33E-96FA-4F13-918B-592DF631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1F68C-6ACC-4DCB-AEF0-24F6B39E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847-7503-495E-97F9-2A19C51D2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3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2037-AED4-4C44-9D56-686F0DC1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2357-4BBF-4ACD-8B2C-FAD473380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D0E66-44F4-46F9-BA1A-D51B6F4D8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2C5A0-0CF3-4C12-9479-A02AA8D3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1817-01E2-43A4-847E-F36A3942B15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18C65-6393-42F3-8E5D-2C11FC4F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69150-D638-4F28-BBDD-7D327420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847-7503-495E-97F9-2A19C51D2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7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144E-2C06-47CE-9467-F026E445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53D6A-4BEF-4F67-8F68-74D9A83FE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C8056-4E69-4F13-9A13-8CA6AD520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93409-64AB-4544-8EF6-8B7C640F8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F96CF-1076-49CD-827D-655018ADD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2058A-F91A-47A5-935F-3C5C7C5E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1817-01E2-43A4-847E-F36A3942B15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E81E4-F04C-4891-A461-4E715A0A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E0710-AB53-4BDD-A444-485CBD04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847-7503-495E-97F9-2A19C51D2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9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81C4-953F-4AE0-81E9-A3360208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44EF6-3FDE-4D33-9DCC-E102D38F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1817-01E2-43A4-847E-F36A3942B15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52439-049B-42BF-A942-1111618A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3A05C-3E99-4CB3-8D21-9DCE46CE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847-7503-495E-97F9-2A19C51D2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39416-B27F-4EAB-B0CD-3D2FF01D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1817-01E2-43A4-847E-F36A3942B15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71FE9-2000-448F-B607-1955AC50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6CC47-D662-4A31-8871-445E2AE6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847-7503-495E-97F9-2A19C51D2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1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3E15-1F62-48B0-96B0-52C89D6E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BAA1-99DF-4365-893B-31649D9D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9219B-CDE4-4BAF-A484-C9AC6C1BD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1B9D7-D7D1-47F1-9AD7-CF33907B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1817-01E2-43A4-847E-F36A3942B15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4680-6099-4576-AE8F-71522676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2011-95CB-49FA-9ACD-62BCEA80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847-7503-495E-97F9-2A19C51D2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9C77-9BCE-4B2F-8838-FA713D99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11ACF-A31D-4E1A-A54B-0DEA2EB8F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73A85-6D98-41BB-8065-4ED9661D0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CF455-E2DA-4204-A2CC-74D71816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1817-01E2-43A4-847E-F36A3942B15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A9DA5-064C-49D1-9F0C-DD2AD7C8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09BC7-24DA-4F0D-9CEB-99387E86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8847-7503-495E-97F9-2A19C51D2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1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3BB72-A5CD-4027-8732-AD67E039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5D38-5737-4624-8073-C23DBDB2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2AA0-F64D-4905-AD99-CFE4D440B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1817-01E2-43A4-847E-F36A3942B158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2E8D8-B1BB-4336-83D8-EF0D111D2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80C8-E7F6-4BA6-9647-1D2C86450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8847-7503-495E-97F9-2A19C51D2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9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8315-BA81-44A7-A849-A346BD68B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3 Spark Demo on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85832-7AAE-49DD-A73D-C68B28A5C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Abanoub Nabil</a:t>
            </a:r>
          </a:p>
        </p:txBody>
      </p:sp>
    </p:spTree>
    <p:extLst>
      <p:ext uri="{BB962C8B-B14F-4D97-AF65-F5344CB8AC3E}">
        <p14:creationId xmlns:p14="http://schemas.microsoft.com/office/powerpoint/2010/main" val="178296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1-12-11 122317">
            <a:extLst>
              <a:ext uri="{FF2B5EF4-FFF2-40B4-BE49-F238E27FC236}">
                <a16:creationId xmlns:a16="http://schemas.microsoft.com/office/drawing/2014/main" id="{0AA2E5F2-9322-47A3-A646-3F78F78FD8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50"/>
            <a:ext cx="12192000" cy="60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6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1-12-11 122423">
            <a:extLst>
              <a:ext uri="{FF2B5EF4-FFF2-40B4-BE49-F238E27FC236}">
                <a16:creationId xmlns:a16="http://schemas.microsoft.com/office/drawing/2014/main" id="{8908AAB5-8468-46E7-9BA4-5CBECD1239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63"/>
            <a:ext cx="12192000" cy="58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0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1-12-11 122459">
            <a:extLst>
              <a:ext uri="{FF2B5EF4-FFF2-40B4-BE49-F238E27FC236}">
                <a16:creationId xmlns:a16="http://schemas.microsoft.com/office/drawing/2014/main" id="{7AE4748D-0BC7-4919-B0B5-FFD981941A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125"/>
            <a:ext cx="12192000" cy="409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1-12-11 124345">
            <a:extLst>
              <a:ext uri="{FF2B5EF4-FFF2-40B4-BE49-F238E27FC236}">
                <a16:creationId xmlns:a16="http://schemas.microsoft.com/office/drawing/2014/main" id="{76F8B049-BA93-4740-8433-57BEC0D846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121920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1-12-11 124359">
            <a:extLst>
              <a:ext uri="{FF2B5EF4-FFF2-40B4-BE49-F238E27FC236}">
                <a16:creationId xmlns:a16="http://schemas.microsoft.com/office/drawing/2014/main" id="{42E586D4-DE07-44AC-81C6-AAB0C30557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25"/>
            <a:ext cx="12192000" cy="59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8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1-12-11 124416">
            <a:extLst>
              <a:ext uri="{FF2B5EF4-FFF2-40B4-BE49-F238E27FC236}">
                <a16:creationId xmlns:a16="http://schemas.microsoft.com/office/drawing/2014/main" id="{83FA44C1-2250-4C3A-B268-0E85705E1B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150"/>
            <a:ext cx="12192000" cy="57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5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1-12-11 124432">
            <a:extLst>
              <a:ext uri="{FF2B5EF4-FFF2-40B4-BE49-F238E27FC236}">
                <a16:creationId xmlns:a16="http://schemas.microsoft.com/office/drawing/2014/main" id="{5DF9CE1A-EF1A-4DFB-9A1C-4064C26813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438"/>
            <a:ext cx="12192000" cy="49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1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1-12-11 125053">
            <a:extLst>
              <a:ext uri="{FF2B5EF4-FFF2-40B4-BE49-F238E27FC236}">
                <a16:creationId xmlns:a16="http://schemas.microsoft.com/office/drawing/2014/main" id="{54227505-20B3-4725-B65B-00BC593E4C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50"/>
            <a:ext cx="12192000" cy="57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Task 3 Spark Demo on DataBricks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 Spark Demo on DataBricks</dc:title>
  <dc:creator>Abanoub Nabil</dc:creator>
  <cp:lastModifiedBy>Abanoub Nabil</cp:lastModifiedBy>
  <cp:revision>1</cp:revision>
  <dcterms:created xsi:type="dcterms:W3CDTF">2021-12-11T10:52:48Z</dcterms:created>
  <dcterms:modified xsi:type="dcterms:W3CDTF">2021-12-11T10:53:59Z</dcterms:modified>
</cp:coreProperties>
</file>