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94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cx="7569200" cy="10699750"/>
  <p:notesSz cx="75692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>
      <p:cViewPr>
        <p:scale>
          <a:sx n="100" d="100"/>
          <a:sy n="100" d="100"/>
        </p:scale>
        <p:origin x="1344" y="-16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93764" y="9867221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592" y="1013206"/>
            <a:ext cx="798830" cy="3689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2550" marR="5080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24432" y="1844675"/>
            <a:ext cx="4893768" cy="103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265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latin typeface="Times New Roman"/>
                <a:cs typeface="Times New Roman"/>
              </a:rPr>
              <a:t>Student name :abanoub bekhiet </a:t>
            </a:r>
            <a:r>
              <a:rPr lang="en-US" sz="1600" dirty="0" err="1">
                <a:latin typeface="Times New Roman"/>
                <a:cs typeface="Times New Roman"/>
              </a:rPr>
              <a:t>abdallah</a:t>
            </a:r>
            <a:endParaRPr lang="en-US" sz="1600" dirty="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95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latin typeface="Times New Roman"/>
                <a:cs typeface="Times New Roman"/>
              </a:rPr>
              <a:t>Department :computer science</a:t>
            </a:r>
          </a:p>
          <a:p>
            <a:pPr marL="723265">
              <a:lnSpc>
                <a:spcPct val="100000"/>
              </a:lnSpc>
              <a:spcBef>
                <a:spcPts val="95"/>
              </a:spcBef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2A518-7D4C-977F-35D4-CD759A505766}"/>
              </a:ext>
            </a:extLst>
          </p:cNvPr>
          <p:cNvSpPr txBox="1"/>
          <p:nvPr/>
        </p:nvSpPr>
        <p:spPr>
          <a:xfrm>
            <a:off x="508000" y="3140075"/>
            <a:ext cx="6324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</a:t>
            </a:r>
            <a:r>
              <a:rPr lang="en-US" sz="2400" b="1" u="sng" dirty="0"/>
              <a:t>Project idea</a:t>
            </a:r>
          </a:p>
          <a:p>
            <a:endParaRPr lang="en-US" sz="2400" b="1" u="sng" dirty="0"/>
          </a:p>
          <a:p>
            <a:r>
              <a:rPr lang="en-US" sz="1600" dirty="0"/>
              <a:t>A website for jobs </a:t>
            </a:r>
          </a:p>
          <a:p>
            <a:endParaRPr lang="en-US" sz="1600" dirty="0"/>
          </a:p>
          <a:p>
            <a:r>
              <a:rPr lang="en-US" sz="1600" dirty="0"/>
              <a:t>a candidate search for a job and apply for one , upload his CV ,</a:t>
            </a:r>
          </a:p>
          <a:p>
            <a:r>
              <a:rPr lang="en-US" sz="1600" dirty="0"/>
              <a:t>His name ,email ,phone number and wait for the employee acceptance or rejection, and can make changes to his profile like adding skills ,experiences ,achievements  , upload his cv ,and </a:t>
            </a:r>
            <a:r>
              <a:rPr lang="en-US" sz="1600" dirty="0" err="1"/>
              <a:t>etc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An employee create post for a job and accept or reject the applications of the candidates ,see a list of all candidates profiles in the website and  </a:t>
            </a:r>
            <a:r>
              <a:rPr lang="en-US" sz="1600" dirty="0" err="1"/>
              <a:t>etc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An admin  accept or reject employees posts can see a list of all the website candidates ,and employees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Next is the project details :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592" y="1013206"/>
            <a:ext cx="3914140" cy="6724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2550" marR="3119755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  <a:p>
            <a:pPr marL="337185">
              <a:lnSpc>
                <a:spcPts val="2390"/>
              </a:lnSpc>
            </a:pPr>
            <a:r>
              <a:rPr sz="2000" spc="-10" dirty="0">
                <a:latin typeface="Times New Roman"/>
                <a:cs typeface="Times New Roman"/>
              </a:rPr>
              <a:t>12-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admin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25" dirty="0">
                <a:latin typeface="Times New Roman"/>
                <a:cs typeface="Times New Roman"/>
              </a:rPr>
              <a:t>see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1743201"/>
            <a:ext cx="6022975" cy="29114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875" y="5076697"/>
            <a:ext cx="6022975" cy="2911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7191" y="4718430"/>
            <a:ext cx="3602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13-list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employees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admin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25" dirty="0">
                <a:latin typeface="Times New Roman"/>
                <a:cs typeface="Times New Roman"/>
              </a:rPr>
              <a:t>see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504" y="1013206"/>
            <a:ext cx="4255770" cy="6724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05765" marR="3138170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14-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admin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25" dirty="0">
                <a:latin typeface="Times New Roman"/>
                <a:cs typeface="Times New Roman"/>
              </a:rPr>
              <a:t> it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225" y="5533897"/>
            <a:ext cx="6022975" cy="28778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7191" y="5084444"/>
            <a:ext cx="5590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15-list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pending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admin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reject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accept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765" y="1686813"/>
            <a:ext cx="6022975" cy="2870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592" y="1013206"/>
            <a:ext cx="798830" cy="3689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2550" marR="5080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200" y="4283075"/>
            <a:ext cx="6210300" cy="2971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8989" y="1431054"/>
            <a:ext cx="518477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16-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applying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candidate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him</a:t>
            </a:r>
            <a:endParaRPr sz="2000" dirty="0">
              <a:latin typeface="Times New Roman"/>
              <a:cs typeface="Times New Roman"/>
            </a:endParaRPr>
          </a:p>
          <a:p>
            <a:pPr marL="223520" indent="-213995">
              <a:lnSpc>
                <a:spcPct val="100000"/>
              </a:lnSpc>
              <a:spcBef>
                <a:spcPts val="910"/>
              </a:spcBef>
              <a:buSzPct val="95000"/>
              <a:buAutoNum type="arabicPlain"/>
              <a:tabLst>
                <a:tab pos="223520" algn="l"/>
              </a:tabLst>
            </a:pPr>
            <a:r>
              <a:rPr sz="2000" dirty="0">
                <a:latin typeface="Times New Roman"/>
                <a:cs typeface="Times New Roman"/>
              </a:rPr>
              <a:t>upload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cv</a:t>
            </a:r>
            <a:endParaRPr sz="2000" dirty="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spcBef>
                <a:spcPts val="910"/>
              </a:spcBef>
              <a:buSzPct val="95000"/>
              <a:buAutoNum type="arabicPlain"/>
              <a:tabLst>
                <a:tab pos="287655" algn="l"/>
              </a:tabLst>
            </a:pP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name</a:t>
            </a:r>
            <a:endParaRPr sz="2000" dirty="0">
              <a:latin typeface="Times New Roman"/>
              <a:cs typeface="Times New Roman"/>
            </a:endParaRPr>
          </a:p>
          <a:p>
            <a:pPr marL="223520" indent="-213995">
              <a:lnSpc>
                <a:spcPct val="100000"/>
              </a:lnSpc>
              <a:spcBef>
                <a:spcPts val="915"/>
              </a:spcBef>
              <a:buSzPct val="95000"/>
              <a:buAutoNum type="arabicPlain"/>
              <a:tabLst>
                <a:tab pos="223520" algn="l"/>
              </a:tabLst>
            </a:pP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his </a:t>
            </a:r>
            <a:r>
              <a:rPr sz="2000" spc="-20" dirty="0">
                <a:latin typeface="Times New Roman"/>
                <a:cs typeface="Times New Roman"/>
              </a:rPr>
              <a:t>email</a:t>
            </a:r>
            <a:endParaRPr sz="2000" dirty="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spcBef>
                <a:spcPts val="915"/>
              </a:spcBef>
              <a:buSzPct val="95000"/>
              <a:buAutoNum type="arabicPlain"/>
              <a:tabLst>
                <a:tab pos="287655" algn="l"/>
              </a:tabLst>
            </a:pP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number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359153" y="7968843"/>
            <a:ext cx="5140960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internship</a:t>
            </a:r>
            <a:r>
              <a:rPr sz="2000" spc="-10" dirty="0">
                <a:latin typeface="Times New Roman"/>
                <a:cs typeface="Times New Roman"/>
              </a:rPr>
              <a:t> content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hope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10" dirty="0">
                <a:latin typeface="Times New Roman"/>
                <a:cs typeface="Times New Roman"/>
              </a:rPr>
              <a:t>interest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10"/>
              </a:spcBef>
            </a:pPr>
            <a:endParaRPr sz="2000">
              <a:latin typeface="Times New Roman"/>
              <a:cs typeface="Times New Roman"/>
            </a:endParaRPr>
          </a:p>
          <a:p>
            <a:pPr marL="10890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Thank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335D8F7-D781-D2E4-582C-C2F758413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0C4970-9B23-124D-D482-A6212D4B92A3}"/>
              </a:ext>
            </a:extLst>
          </p:cNvPr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B134DAB-945C-EB05-2DA3-68391179A9A4}"/>
              </a:ext>
            </a:extLst>
          </p:cNvPr>
          <p:cNvSpPr txBox="1"/>
          <p:nvPr/>
        </p:nvSpPr>
        <p:spPr>
          <a:xfrm>
            <a:off x="1034592" y="1013206"/>
            <a:ext cx="798830" cy="3689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2550" marR="5080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459F0BA-E9D9-5F02-FF5C-0EA4E2C14AF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0E3F71CA-588E-1D69-FE9B-E733F21E94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1635CEF4-FCCE-0E74-ED8E-D3F099A03C4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25" y="2857499"/>
            <a:ext cx="6551930" cy="3143249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1021B6B5-6C1A-3A57-6C24-B6832A2B45C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759" y="6048501"/>
            <a:ext cx="6550786" cy="3190240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ABDAB017-A787-BDE7-91D9-192B95C15390}"/>
              </a:ext>
            </a:extLst>
          </p:cNvPr>
          <p:cNvSpPr txBox="1"/>
          <p:nvPr/>
        </p:nvSpPr>
        <p:spPr>
          <a:xfrm>
            <a:off x="1790445" y="1820925"/>
            <a:ext cx="3073400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265">
              <a:lnSpc>
                <a:spcPct val="100000"/>
              </a:lnSpc>
              <a:spcBef>
                <a:spcPts val="95"/>
              </a:spcBef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2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200" b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content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1600" b="1" spc="-10" dirty="0">
                <a:latin typeface="Times New Roman"/>
                <a:cs typeface="Times New Roman"/>
              </a:rPr>
              <a:t>1-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home</a:t>
            </a:r>
            <a:r>
              <a:rPr sz="1600" b="1" spc="-20" dirty="0">
                <a:latin typeface="Times New Roman"/>
                <a:cs typeface="Times New Roman"/>
              </a:rPr>
              <a:t> page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3FF41D3-EFC9-B556-E500-E0A58FF3D73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3023054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592" y="1013206"/>
            <a:ext cx="798830" cy="3689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2550" marR="5080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525" y="1428876"/>
            <a:ext cx="6410325" cy="28860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075" y="5314822"/>
            <a:ext cx="6629400" cy="28968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9153" y="4954650"/>
            <a:ext cx="758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2-</a:t>
            </a:r>
            <a:r>
              <a:rPr sz="2000" spc="-10" dirty="0">
                <a:latin typeface="Times New Roman"/>
                <a:cs typeface="Times New Roman"/>
              </a:rPr>
              <a:t>login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592" y="1013206"/>
            <a:ext cx="798830" cy="3689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2550" marR="5080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225" y="2257678"/>
            <a:ext cx="6210300" cy="28949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225" y="5648070"/>
            <a:ext cx="6209157" cy="29857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704" y="1773681"/>
            <a:ext cx="1188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3-Register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647191" y="5200268"/>
            <a:ext cx="5375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4-candidate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(person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 search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job)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8984741"/>
            <a:ext cx="5260340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redirected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website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fields but 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592" y="1013206"/>
            <a:ext cx="798830" cy="3689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2550" marR="5080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7250" y="2944367"/>
            <a:ext cx="6022975" cy="2936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7250" y="6048501"/>
            <a:ext cx="6022975" cy="29006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7191" y="1354581"/>
            <a:ext cx="6008370" cy="10547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30250" marR="5080">
              <a:lnSpc>
                <a:spcPts val="2390"/>
              </a:lnSpc>
              <a:spcBef>
                <a:spcPts val="190"/>
              </a:spcBef>
            </a:pP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field </a:t>
            </a:r>
            <a:r>
              <a:rPr sz="2000" dirty="0">
                <a:latin typeface="Times New Roman"/>
                <a:cs typeface="Times New Roman"/>
              </a:rPr>
              <a:t>he </a:t>
            </a:r>
            <a:r>
              <a:rPr sz="2000" spc="-20" dirty="0">
                <a:latin typeface="Times New Roman"/>
                <a:cs typeface="Times New Roman"/>
              </a:rPr>
              <a:t>want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Times New Roman"/>
                <a:cs typeface="Times New Roman"/>
              </a:rPr>
              <a:t>5-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profile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592" y="1013206"/>
            <a:ext cx="798830" cy="3689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2550" marR="5080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7191" y="1354581"/>
            <a:ext cx="5852160" cy="20808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30250" marR="5080" indent="-6350">
              <a:lnSpc>
                <a:spcPts val="2390"/>
              </a:lnSpc>
              <a:spcBef>
                <a:spcPts val="190"/>
              </a:spcBef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upload </a:t>
            </a:r>
            <a:r>
              <a:rPr sz="2000" dirty="0">
                <a:latin typeface="Times New Roman"/>
                <a:cs typeface="Times New Roman"/>
              </a:rPr>
              <a:t>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CV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,add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education,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skills,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experience</a:t>
            </a:r>
            <a:endParaRPr sz="2000">
              <a:latin typeface="Times New Roman"/>
              <a:cs typeface="Times New Roman"/>
            </a:endParaRPr>
          </a:p>
          <a:p>
            <a:pPr marL="730250">
              <a:lnSpc>
                <a:spcPts val="2295"/>
              </a:lnSpc>
            </a:pPr>
            <a:r>
              <a:rPr sz="2000" dirty="0">
                <a:latin typeface="Times New Roman"/>
                <a:cs typeface="Times New Roman"/>
              </a:rPr>
              <a:t>,achievements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last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,email</a:t>
            </a:r>
            <a:endParaRPr sz="2000">
              <a:latin typeface="Times New Roman"/>
              <a:cs typeface="Times New Roman"/>
            </a:endParaRPr>
          </a:p>
          <a:p>
            <a:pPr marL="730250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,and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name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6-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6568820"/>
            <a:ext cx="4965700" cy="1779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15" marR="274955" indent="-6350">
              <a:lnSpc>
                <a:spcPct val="996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candidate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jobs 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delete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7-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jobs) after</a:t>
            </a:r>
            <a:r>
              <a:rPr sz="2000" spc="-10" dirty="0">
                <a:latin typeface="Times New Roman"/>
                <a:cs typeface="Times New Roman"/>
              </a:rPr>
              <a:t> login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9765" y="3554348"/>
            <a:ext cx="6022975" cy="290702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592" y="1013206"/>
            <a:ext cx="798830" cy="3689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2550" marR="5080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225" y="6848475"/>
            <a:ext cx="6022975" cy="28778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7191" y="4695570"/>
            <a:ext cx="5897880" cy="1779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30250" marR="5080" indent="-6350" algn="just">
              <a:lnSpc>
                <a:spcPct val="995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redirected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 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create </a:t>
            </a:r>
            <a:r>
              <a:rPr sz="2000" dirty="0">
                <a:latin typeface="Times New Roman"/>
                <a:cs typeface="Times New Roman"/>
              </a:rPr>
              <a:t>post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 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appears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admin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waiting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admin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8-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posts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225" y="1417065"/>
            <a:ext cx="6518275" cy="2878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592" y="1013206"/>
            <a:ext cx="798830" cy="3689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2550" marR="5080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1864" y="9879921"/>
            <a:ext cx="7620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625" y="2952622"/>
            <a:ext cx="6022975" cy="28975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125" y="7534464"/>
            <a:ext cx="6022975" cy="29171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9153" y="1354581"/>
            <a:ext cx="5210810" cy="14757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8415" marR="5080" indent="-6350">
              <a:lnSpc>
                <a:spcPts val="2390"/>
              </a:lnSpc>
              <a:spcBef>
                <a:spcPts val="190"/>
              </a:spcBef>
            </a:pPr>
            <a:r>
              <a:rPr sz="2000" dirty="0">
                <a:latin typeface="Times New Roman"/>
                <a:cs typeface="Times New Roman"/>
              </a:rPr>
              <a:t>Employee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delete </a:t>
            </a:r>
            <a:r>
              <a:rPr sz="2000" spc="-20" dirty="0">
                <a:latin typeface="Times New Roman"/>
                <a:cs typeface="Times New Roman"/>
              </a:rPr>
              <a:t>them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9-list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profiles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employee</a:t>
            </a:r>
            <a:r>
              <a:rPr sz="2000" spc="-20" dirty="0">
                <a:latin typeface="Times New Roman"/>
                <a:cs typeface="Times New Roman"/>
              </a:rPr>
              <a:t> page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5364" y="9867221"/>
            <a:ext cx="101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5863208"/>
            <a:ext cx="5053965" cy="14757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8415" marR="5080" indent="-6350">
              <a:lnSpc>
                <a:spcPts val="2390"/>
              </a:lnSpc>
              <a:spcBef>
                <a:spcPts val="190"/>
              </a:spcBef>
            </a:pPr>
            <a:r>
              <a:rPr sz="2000" dirty="0">
                <a:latin typeface="Times New Roman"/>
                <a:cs typeface="Times New Roman"/>
              </a:rPr>
              <a:t>Employee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profiels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contact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20" dirty="0">
                <a:latin typeface="Times New Roman"/>
                <a:cs typeface="Times New Roman"/>
              </a:rPr>
              <a:t>them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10-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658" y="839215"/>
            <a:ext cx="1330960" cy="542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Faculty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Computers 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Artificial Intelligence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592" y="1013206"/>
            <a:ext cx="798830" cy="3689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2550" marR="5080" indent="-70485">
              <a:lnSpc>
                <a:spcPct val="1045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University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dirty="0">
                <a:latin typeface="Times New Roman"/>
                <a:cs typeface="Times New Roman"/>
              </a:rPr>
              <a:t>Sadat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City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60705"/>
            <a:ext cx="574675" cy="542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15" y="170179"/>
            <a:ext cx="711200" cy="533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9175" y="3371849"/>
            <a:ext cx="6022975" cy="29013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9153" y="1775206"/>
            <a:ext cx="5309870" cy="14757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8415" marR="5080" indent="-6350">
              <a:lnSpc>
                <a:spcPts val="2390"/>
              </a:lnSpc>
              <a:spcBef>
                <a:spcPts val="190"/>
              </a:spcBef>
            </a:pPr>
            <a:r>
              <a:rPr sz="2000" dirty="0">
                <a:latin typeface="Times New Roman"/>
                <a:cs typeface="Times New Roman"/>
              </a:rPr>
              <a:t>Employee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candidates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post </a:t>
            </a:r>
            <a:r>
              <a:rPr sz="2000" spc="-20" dirty="0">
                <a:latin typeface="Times New Roman"/>
                <a:cs typeface="Times New Roman"/>
              </a:rPr>
              <a:t>them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Times New Roman"/>
                <a:cs typeface="Times New Roman"/>
              </a:rPr>
              <a:t>11-</a:t>
            </a:r>
            <a:r>
              <a:rPr sz="2000" dirty="0">
                <a:latin typeface="Times New Roman"/>
                <a:cs typeface="Times New Roman"/>
              </a:rPr>
              <a:t>admin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dashboard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359153" y="6704456"/>
            <a:ext cx="5288280" cy="30397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8415" marR="5080" indent="-6350">
              <a:lnSpc>
                <a:spcPts val="2390"/>
              </a:lnSpc>
              <a:spcBef>
                <a:spcPts val="190"/>
              </a:spcBef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admin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redirected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dashboard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8415" marR="306705" indent="-8255">
              <a:lnSpc>
                <a:spcPts val="2380"/>
              </a:lnSpc>
              <a:spcBef>
                <a:spcPts val="1010"/>
              </a:spcBef>
              <a:buSzPct val="95000"/>
              <a:buAutoNum type="arabicPlain"/>
              <a:tabLst>
                <a:tab pos="18415" algn="l"/>
                <a:tab pos="224154" algn="l"/>
              </a:tabLst>
            </a:pPr>
            <a:r>
              <a:rPr sz="2000" dirty="0">
                <a:latin typeface="Times New Roman"/>
                <a:cs typeface="Times New Roman"/>
              </a:rPr>
              <a:t>	see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pending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reject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employees</a:t>
            </a:r>
            <a:endParaRPr sz="200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spcBef>
                <a:spcPts val="830"/>
              </a:spcBef>
              <a:buSzPct val="95000"/>
              <a:buAutoNum type="arabicPlain"/>
              <a:tabLst>
                <a:tab pos="287655" algn="l"/>
              </a:tabLst>
            </a:pP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employees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profiles</a:t>
            </a:r>
            <a:endParaRPr sz="2000">
              <a:latin typeface="Times New Roman"/>
              <a:cs typeface="Times New Roman"/>
            </a:endParaRPr>
          </a:p>
          <a:p>
            <a:pPr marL="224790" indent="-213995">
              <a:lnSpc>
                <a:spcPct val="100000"/>
              </a:lnSpc>
              <a:spcBef>
                <a:spcPts val="910"/>
              </a:spcBef>
              <a:buSzPct val="95000"/>
              <a:buAutoNum type="arabicPlain"/>
              <a:tabLst>
                <a:tab pos="224790" algn="l"/>
              </a:tabLst>
            </a:pP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profiles</a:t>
            </a:r>
            <a:endParaRPr sz="2000">
              <a:latin typeface="Times New Roman"/>
              <a:cs typeface="Times New Roman"/>
            </a:endParaRPr>
          </a:p>
          <a:p>
            <a:pPr marL="224790" indent="-213995">
              <a:lnSpc>
                <a:spcPct val="100000"/>
              </a:lnSpc>
              <a:spcBef>
                <a:spcPts val="915"/>
              </a:spcBef>
              <a:buSzPct val="95000"/>
              <a:buAutoNum type="arabicPlain"/>
              <a:tabLst>
                <a:tab pos="224790" algn="l"/>
              </a:tabLst>
            </a:pP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accepted </a:t>
            </a:r>
            <a:r>
              <a:rPr sz="2000" spc="-20" dirty="0">
                <a:latin typeface="Times New Roman"/>
                <a:cs typeface="Times New Roman"/>
              </a:rPr>
              <a:t>posts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592</Words>
  <Application>Microsoft Office PowerPoint</Application>
  <PresentationFormat>Custom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User2</dc:creator>
  <cp:lastModifiedBy>Abanoub.202592</cp:lastModifiedBy>
  <cp:revision>1</cp:revision>
  <dcterms:created xsi:type="dcterms:W3CDTF">2024-10-29T21:23:40Z</dcterms:created>
  <dcterms:modified xsi:type="dcterms:W3CDTF">2024-10-29T21:39:49Z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2024-10-30T00:00:00Z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2024-10-29T00:00:00Z</vt:filetime>
  </property>
  <property fmtid="{D5CDD505-2E9C-101B-9397-08002B2CF9AE}" pid="5" name="Producer">
    <vt:lpwstr>Microsoft® Word for Microsoft 365</vt:lpwstr>
  </property>
</Properties>
</file>