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3" name="Shape 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0175" y="5954351"/>
            <a:ext cx="1982400" cy="7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Relationship Id="rId4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jpg"/><Relationship Id="rId4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jpg"/><Relationship Id="rId4" Type="http://schemas.openxmlformats.org/officeDocument/2006/relationships/image" Target="../media/image06.png"/><Relationship Id="rId5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Relationship Id="rId4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jpg"/><Relationship Id="rId4" Type="http://schemas.openxmlformats.org/officeDocument/2006/relationships/image" Target="../media/image06.png"/><Relationship Id="rId5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jpg"/><Relationship Id="rId4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jpg"/><Relationship Id="rId4" Type="http://schemas.openxmlformats.org/officeDocument/2006/relationships/image" Target="../media/image06.png"/><Relationship Id="rId5" Type="http://schemas.openxmlformats.org/officeDocument/2006/relationships/image" Target="../media/image0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39833" l="0" r="0" t="12278"/>
          <a:stretch/>
        </p:blipFill>
        <p:spPr>
          <a:xfrm>
            <a:off x="0" y="2"/>
            <a:ext cx="12192000" cy="36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0100" y="3832509"/>
            <a:ext cx="467677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16253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5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Story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3561" y="216887"/>
            <a:ext cx="3574473" cy="119149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838200" y="2055491"/>
            <a:ext cx="10515600" cy="3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RGIII limps off the field after sustaining an injury and goes to the locker room for the Redskins trainer to examine his knee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trainer lifts RGIII leg up and bends his knee, looking to see if it has “natural” full range of motion. The trainer clears him &amp; RGIII returns to the field…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162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5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Story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3561" y="216887"/>
            <a:ext cx="3574473" cy="1191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g3 injury" id="102" name="Shape 1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10500" y="2074416"/>
            <a:ext cx="7620000" cy="44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162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5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Problem 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3561" y="216887"/>
            <a:ext cx="3574473" cy="119149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838200" y="2055813"/>
            <a:ext cx="10515599" cy="329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practice of medicine in many areas is still…practice.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Diagnosis of illnesses and recovery vitals are often based on estimates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162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5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Our Solution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3561" y="216887"/>
            <a:ext cx="3574473" cy="119149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838200" y="2627325"/>
            <a:ext cx="6288300" cy="3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Vital Visuals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Providing primary care and physical therapy doctors scientific measurement and displaying those stats real time.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6500" y="2770899"/>
            <a:ext cx="4365201" cy="285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162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3561" y="216887"/>
            <a:ext cx="3574473" cy="119149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5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Commercial Applications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838200" y="2105941"/>
            <a:ext cx="10515600" cy="3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546100" lvl="0" marL="571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Science – Professional Sports</a:t>
            </a:r>
          </a:p>
          <a:p>
            <a:pPr indent="-546100" lvl="0" marL="571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Therapy</a:t>
            </a:r>
          </a:p>
          <a:p>
            <a:pPr indent="-546100" lvl="0" marL="571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Prosthetics </a:t>
            </a:r>
          </a:p>
          <a:p>
            <a:pPr indent="-571500" lvl="0" marL="5715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162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3561" y="216887"/>
            <a:ext cx="3574500" cy="11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lang="en-US" sz="5600">
                <a:solidFill>
                  <a:schemeClr val="lt1"/>
                </a:solidFill>
              </a:rPr>
              <a:t>Key Features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497500" y="2535050"/>
            <a:ext cx="5670300" cy="3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Body Check of Patients Major Joints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Biometric Physiology Scan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Multi-device Coordination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patient distance measuring</a:t>
            </a:r>
          </a:p>
          <a:p>
            <a:pPr indent="-571500" lvl="0" marL="5715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Shape 1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9800" y="2192825"/>
            <a:ext cx="5415200" cy="439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