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BD7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95E12-732B-42B0-AD0F-DCB0C84EBD2E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ED41A-5595-4DFC-942D-755A21C19C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276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ED41A-5595-4DFC-942D-755A21C19C2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244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D375-DCD2-934C-9730-7AC8D73E7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4EF5E-5047-D9D1-3388-6A3600457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B3104-7C3E-55A6-6365-C1B68CBA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8C5CF-6711-A4EB-B29D-6323F066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F6DF-C7F5-ED04-A09C-91C2EE84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9851-EF6D-842C-ED2F-86E0D776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7327D-8D51-3E58-1268-DC3C118B7E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617C-9D1B-8FB3-1884-82C7C926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80ED2-789B-11B6-4D2F-690FCEC9A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7F307-3F00-746F-0624-D2A12957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9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CD8D8-60CA-B248-A054-6913DC610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C131E-6C50-0542-D9FB-182D423EA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AD208-41C6-0542-8B83-61D98A78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8E1AA-B333-1490-5365-B3289258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6A82-EA63-7C94-B174-4DFCD1A2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11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AF7E-0468-76ED-1415-CFEFFAC0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115D-0015-7432-1283-65BB0B3F9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6DE9D-ADC6-C2B4-97AE-F7DD940A4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9968-3C84-D5E0-5798-5087760D2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797AA-7872-4C5B-E239-6E7EBC8D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286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BD49-23B0-4A71-A089-D4BA51CB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00CC6-636D-9574-B9BD-6DD2890B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84901-2FE2-BABB-AC77-263508EA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79BC-682A-3923-A53F-D669A0EFB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20148-3FE9-5F76-A1A7-D11AE9B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655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3EA3-1584-9564-3C8D-FEBE4C74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8C2A0-B130-7C4F-BB93-48D877758F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7C697-637C-80E1-F22D-DDE47BA23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1E4FC-EC7C-6534-89AC-44C38852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52DF4-30FA-3278-5B46-2038B5E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22217-D9AD-FF64-C80D-A931BACC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17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77C0-A271-BFD0-C672-33B5F78C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C5150-F73E-8921-9177-9892BFBB9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CDC76-0F5B-7876-E840-30ABE7B57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28A8B8-49D0-D20A-ED69-B58C25A0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533241-7AB5-AE2F-4C46-11DC61C02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25DB8-EAA4-26C7-6BC0-9DC38826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B3E9E0-223E-CAAE-50D8-DABF061F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99655-A1BB-23B2-0E02-691E0965A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1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63324-52BF-34B5-863D-6806704FE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99F6A-5F16-C2BF-5848-6331C2B3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09D67-18C1-0FE5-EB3A-58094EE14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B6903-01E6-2B47-E49F-A4E4ED39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22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483C8F-09FE-1B03-1DED-24501FF4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26E70-7A3A-0F76-7E55-D44419755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6EEE0-FDE5-509E-7D71-09DE0AB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58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3B60-4DF3-3A87-97F4-BC06318B0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2C34-6841-9F60-9A10-D3C7A47D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0A8BB-E519-9C2A-2EDD-A9C54764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EC712-3722-3FF5-E24B-039FB763B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6CBBB-9BE3-8DA1-DA76-910C2E188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9BB8-813F-5673-B94B-C453AFE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753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AA10-E1BE-82E7-C413-6B489B88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B6739-3069-3347-381D-16D44D5961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43C8-3133-75CD-9E56-A4C9E51FB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3DB6E-9111-BDE7-8D56-355D9871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092DB-E518-A74D-C179-5EE5048E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54CA-023A-3FA8-6539-F6E758FF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8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55FA-429F-A927-30EB-864E320E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49B9-E482-5A0C-3317-5922BDD0B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BAB1D-A894-4CB9-3D96-ED23661AC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0224FD-EF63-4B7C-A62E-42B3E121FDA6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B052-CB42-827B-DCDF-02418935D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80B11-7621-F061-E5B6-790F5681A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16351-763E-4D25-948B-AD625FCFC6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1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7AB3C03-47E5-B805-ED15-455ECE68CE80}"/>
              </a:ext>
            </a:extLst>
          </p:cNvPr>
          <p:cNvSpPr/>
          <p:nvPr/>
        </p:nvSpPr>
        <p:spPr>
          <a:xfrm>
            <a:off x="1337730" y="963831"/>
            <a:ext cx="1278467" cy="635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Video File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9DAAB40-50AA-18AC-FA48-EB501226DD47}"/>
              </a:ext>
            </a:extLst>
          </p:cNvPr>
          <p:cNvSpPr/>
          <p:nvPr/>
        </p:nvSpPr>
        <p:spPr>
          <a:xfrm>
            <a:off x="1109133" y="2074333"/>
            <a:ext cx="1803400" cy="2362200"/>
          </a:xfrm>
          <a:prstGeom prst="round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5DDFF9-02A0-8B3E-345B-8277DCE54945}"/>
              </a:ext>
            </a:extLst>
          </p:cNvPr>
          <p:cNvSpPr/>
          <p:nvPr/>
        </p:nvSpPr>
        <p:spPr>
          <a:xfrm>
            <a:off x="1236133" y="2209799"/>
            <a:ext cx="1549400" cy="61806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A6D79-D50E-1F9A-7E2E-4916770B2F3D}"/>
              </a:ext>
            </a:extLst>
          </p:cNvPr>
          <p:cNvSpPr txBox="1"/>
          <p:nvPr/>
        </p:nvSpPr>
        <p:spPr>
          <a:xfrm>
            <a:off x="1236133" y="2997200"/>
            <a:ext cx="147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Resizing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Noise Removing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1165F7-6073-3062-6E93-274573296003}"/>
              </a:ext>
            </a:extLst>
          </p:cNvPr>
          <p:cNvSpPr/>
          <p:nvPr/>
        </p:nvSpPr>
        <p:spPr>
          <a:xfrm>
            <a:off x="3437465" y="4992964"/>
            <a:ext cx="2353725" cy="5562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Yoga Pose Detection</a:t>
            </a:r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94DE74-D003-C36C-2898-7F58F471F9F9}"/>
              </a:ext>
            </a:extLst>
          </p:cNvPr>
          <p:cNvCxnSpPr>
            <a:cxnSpLocks/>
          </p:cNvCxnSpPr>
          <p:nvPr/>
        </p:nvCxnSpPr>
        <p:spPr>
          <a:xfrm flipH="1">
            <a:off x="3263902" y="2243667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24FC31F-2D3F-536B-8C36-C797125E7350}"/>
              </a:ext>
            </a:extLst>
          </p:cNvPr>
          <p:cNvCxnSpPr>
            <a:cxnSpLocks/>
          </p:cNvCxnSpPr>
          <p:nvPr/>
        </p:nvCxnSpPr>
        <p:spPr>
          <a:xfrm flipH="1">
            <a:off x="1925600" y="4453726"/>
            <a:ext cx="1" cy="8034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D119F2-B423-14EA-C1C3-358D1E8986C3}"/>
              </a:ext>
            </a:extLst>
          </p:cNvPr>
          <p:cNvCxnSpPr>
            <a:cxnSpLocks/>
          </p:cNvCxnSpPr>
          <p:nvPr/>
        </p:nvCxnSpPr>
        <p:spPr>
          <a:xfrm>
            <a:off x="1925600" y="5256911"/>
            <a:ext cx="1511865" cy="1417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BFC634-C9A1-EEB3-B03B-DB9F00E550F3}"/>
              </a:ext>
            </a:extLst>
          </p:cNvPr>
          <p:cNvCxnSpPr>
            <a:cxnSpLocks/>
          </p:cNvCxnSpPr>
          <p:nvPr/>
        </p:nvCxnSpPr>
        <p:spPr>
          <a:xfrm flipH="1">
            <a:off x="3263902" y="2719169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D7372E-A9E3-3294-B6FE-713FBA029D46}"/>
              </a:ext>
            </a:extLst>
          </p:cNvPr>
          <p:cNvCxnSpPr>
            <a:cxnSpLocks/>
          </p:cNvCxnSpPr>
          <p:nvPr/>
        </p:nvCxnSpPr>
        <p:spPr>
          <a:xfrm flipH="1">
            <a:off x="3263902" y="3225117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B18AECE-599E-2B0E-2A1A-152078BC074B}"/>
              </a:ext>
            </a:extLst>
          </p:cNvPr>
          <p:cNvCxnSpPr>
            <a:cxnSpLocks/>
          </p:cNvCxnSpPr>
          <p:nvPr/>
        </p:nvCxnSpPr>
        <p:spPr>
          <a:xfrm>
            <a:off x="3263902" y="3768728"/>
            <a:ext cx="0" cy="83489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B3B3B9-A7A8-E11C-FC64-59C3304AB064}"/>
              </a:ext>
            </a:extLst>
          </p:cNvPr>
          <p:cNvCxnSpPr>
            <a:cxnSpLocks/>
          </p:cNvCxnSpPr>
          <p:nvPr/>
        </p:nvCxnSpPr>
        <p:spPr>
          <a:xfrm flipH="1">
            <a:off x="3263902" y="1805517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6B8439-C78B-8513-4D12-EB43AC30CFAC}"/>
              </a:ext>
            </a:extLst>
          </p:cNvPr>
          <p:cNvCxnSpPr>
            <a:cxnSpLocks/>
          </p:cNvCxnSpPr>
          <p:nvPr/>
        </p:nvCxnSpPr>
        <p:spPr>
          <a:xfrm>
            <a:off x="3263898" y="1148798"/>
            <a:ext cx="4" cy="76958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AF486ED-2197-FBB3-3A78-BB0CE74E324F}"/>
              </a:ext>
            </a:extLst>
          </p:cNvPr>
          <p:cNvCxnSpPr>
            <a:cxnSpLocks/>
          </p:cNvCxnSpPr>
          <p:nvPr/>
        </p:nvCxnSpPr>
        <p:spPr>
          <a:xfrm flipH="1">
            <a:off x="5617647" y="2260595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1A04F1C-C518-EB62-8327-CCA8C0748620}"/>
              </a:ext>
            </a:extLst>
          </p:cNvPr>
          <p:cNvCxnSpPr>
            <a:cxnSpLocks/>
          </p:cNvCxnSpPr>
          <p:nvPr/>
        </p:nvCxnSpPr>
        <p:spPr>
          <a:xfrm flipH="1">
            <a:off x="5617647" y="2736097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FEF5C2-7F3A-1685-34BE-313DBDA36F04}"/>
              </a:ext>
            </a:extLst>
          </p:cNvPr>
          <p:cNvCxnSpPr>
            <a:cxnSpLocks/>
          </p:cNvCxnSpPr>
          <p:nvPr/>
        </p:nvCxnSpPr>
        <p:spPr>
          <a:xfrm flipH="1">
            <a:off x="5617647" y="3242045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C0DF615-B742-2969-4BFF-F7574AE3649C}"/>
              </a:ext>
            </a:extLst>
          </p:cNvPr>
          <p:cNvCxnSpPr>
            <a:cxnSpLocks/>
          </p:cNvCxnSpPr>
          <p:nvPr/>
        </p:nvCxnSpPr>
        <p:spPr>
          <a:xfrm>
            <a:off x="5617648" y="3737345"/>
            <a:ext cx="0" cy="9221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DDF543-787A-EF19-ED99-21663FAE9687}"/>
              </a:ext>
            </a:extLst>
          </p:cNvPr>
          <p:cNvCxnSpPr>
            <a:cxnSpLocks/>
          </p:cNvCxnSpPr>
          <p:nvPr/>
        </p:nvCxnSpPr>
        <p:spPr>
          <a:xfrm flipH="1">
            <a:off x="5617647" y="1822445"/>
            <a:ext cx="1" cy="475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B84019-4389-6399-AD98-AB8C91DA76D1}"/>
              </a:ext>
            </a:extLst>
          </p:cNvPr>
          <p:cNvCxnSpPr>
            <a:cxnSpLocks/>
          </p:cNvCxnSpPr>
          <p:nvPr/>
        </p:nvCxnSpPr>
        <p:spPr>
          <a:xfrm>
            <a:off x="5617642" y="1212537"/>
            <a:ext cx="5" cy="7227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59D1A0-BBE5-97F3-E7AF-D295A24837AC}"/>
              </a:ext>
            </a:extLst>
          </p:cNvPr>
          <p:cNvCxnSpPr>
            <a:cxnSpLocks/>
          </p:cNvCxnSpPr>
          <p:nvPr/>
        </p:nvCxnSpPr>
        <p:spPr>
          <a:xfrm flipH="1" flipV="1">
            <a:off x="3280825" y="1148798"/>
            <a:ext cx="2353745" cy="1692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30F96B9-85B8-A13B-7B31-D410D69248E4}"/>
              </a:ext>
            </a:extLst>
          </p:cNvPr>
          <p:cNvCxnSpPr>
            <a:cxnSpLocks/>
          </p:cNvCxnSpPr>
          <p:nvPr/>
        </p:nvCxnSpPr>
        <p:spPr>
          <a:xfrm flipH="1" flipV="1">
            <a:off x="3263901" y="4650997"/>
            <a:ext cx="2353745" cy="1692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9" name="Picture 58" descr="A person doing yoga on a mat&#10;&#10;Description automatically generated">
            <a:extLst>
              <a:ext uri="{FF2B5EF4-FFF2-40B4-BE49-F238E27FC236}">
                <a16:creationId xmlns:a16="http://schemas.microsoft.com/office/drawing/2014/main" id="{92BBFEB2-39D5-ECD8-3DE6-50A69D571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42" y="1237827"/>
            <a:ext cx="2138451" cy="875428"/>
          </a:xfrm>
          <a:prstGeom prst="rect">
            <a:avLst/>
          </a:prstGeom>
        </p:spPr>
      </p:pic>
      <p:pic>
        <p:nvPicPr>
          <p:cNvPr id="61" name="Picture 60" descr="A person sitting on a mat&#10;&#10;Description automatically generated">
            <a:extLst>
              <a:ext uri="{FF2B5EF4-FFF2-40B4-BE49-F238E27FC236}">
                <a16:creationId xmlns:a16="http://schemas.microsoft.com/office/drawing/2014/main" id="{CE6312DE-8F74-1803-5ECB-B8AB677445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42" y="2083982"/>
            <a:ext cx="2215710" cy="846470"/>
          </a:xfrm>
          <a:prstGeom prst="rect">
            <a:avLst/>
          </a:prstGeom>
        </p:spPr>
      </p:pic>
      <p:pic>
        <p:nvPicPr>
          <p:cNvPr id="67" name="Picture 66" descr="A screenshot of a computer&#10;&#10;Description automatically generated">
            <a:extLst>
              <a:ext uri="{FF2B5EF4-FFF2-40B4-BE49-F238E27FC236}">
                <a16:creationId xmlns:a16="http://schemas.microsoft.com/office/drawing/2014/main" id="{EF3B0000-B525-0775-C913-F8A8ECF4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478" y="2942372"/>
            <a:ext cx="2129815" cy="823911"/>
          </a:xfrm>
          <a:prstGeom prst="rect">
            <a:avLst/>
          </a:prstGeom>
        </p:spPr>
      </p:pic>
      <p:pic>
        <p:nvPicPr>
          <p:cNvPr id="69" name="Picture 68" descr="A screenshot of a computer screen showing a person stretching&#10;&#10;Description automatically generated">
            <a:extLst>
              <a:ext uri="{FF2B5EF4-FFF2-40B4-BE49-F238E27FC236}">
                <a16:creationId xmlns:a16="http://schemas.microsoft.com/office/drawing/2014/main" id="{050F6152-4A7E-042B-8E26-12988BEC18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842" y="3769417"/>
            <a:ext cx="2128090" cy="812783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401C04-2840-9A4D-DCE0-0A9B398FDE2B}"/>
              </a:ext>
            </a:extLst>
          </p:cNvPr>
          <p:cNvCxnSpPr>
            <a:cxnSpLocks/>
          </p:cNvCxnSpPr>
          <p:nvPr/>
        </p:nvCxnSpPr>
        <p:spPr>
          <a:xfrm>
            <a:off x="4462670" y="4667925"/>
            <a:ext cx="0" cy="2932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A2A5450-D276-8AA2-63A1-87AE29A0A5E6}"/>
              </a:ext>
            </a:extLst>
          </p:cNvPr>
          <p:cNvCxnSpPr/>
          <p:nvPr/>
        </p:nvCxnSpPr>
        <p:spPr>
          <a:xfrm>
            <a:off x="1976963" y="1598831"/>
            <a:ext cx="0" cy="48515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80C999A-D25A-6A20-A169-FDC38BAC990B}"/>
              </a:ext>
            </a:extLst>
          </p:cNvPr>
          <p:cNvSpPr/>
          <p:nvPr/>
        </p:nvSpPr>
        <p:spPr>
          <a:xfrm>
            <a:off x="8925296" y="1237827"/>
            <a:ext cx="2472265" cy="81106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Webcam Integration(Real-Time Feed)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498820E-CED0-49B6-6586-97F9CEC11206}"/>
              </a:ext>
            </a:extLst>
          </p:cNvPr>
          <p:cNvCxnSpPr>
            <a:cxnSpLocks/>
          </p:cNvCxnSpPr>
          <p:nvPr/>
        </p:nvCxnSpPr>
        <p:spPr>
          <a:xfrm>
            <a:off x="8925296" y="2419685"/>
            <a:ext cx="0" cy="2067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A579118-38B5-6A03-8D3F-8184BCFFB5E3}"/>
              </a:ext>
            </a:extLst>
          </p:cNvPr>
          <p:cNvCxnSpPr>
            <a:cxnSpLocks/>
          </p:cNvCxnSpPr>
          <p:nvPr/>
        </p:nvCxnSpPr>
        <p:spPr>
          <a:xfrm flipH="1" flipV="1">
            <a:off x="8983547" y="2395997"/>
            <a:ext cx="2353745" cy="1692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13E0FB-853A-F681-3DD6-3072D3908CC1}"/>
              </a:ext>
            </a:extLst>
          </p:cNvPr>
          <p:cNvCxnSpPr>
            <a:cxnSpLocks/>
          </p:cNvCxnSpPr>
          <p:nvPr/>
        </p:nvCxnSpPr>
        <p:spPr>
          <a:xfrm flipH="1" flipV="1">
            <a:off x="8939190" y="4516127"/>
            <a:ext cx="2353745" cy="1692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DE6144-78BF-858E-12E8-E8438F385869}"/>
              </a:ext>
            </a:extLst>
          </p:cNvPr>
          <p:cNvCxnSpPr>
            <a:cxnSpLocks/>
          </p:cNvCxnSpPr>
          <p:nvPr/>
        </p:nvCxnSpPr>
        <p:spPr>
          <a:xfrm>
            <a:off x="11328884" y="2445865"/>
            <a:ext cx="0" cy="20678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FE49E3-098D-8E88-209A-B8361F1B2A5B}"/>
              </a:ext>
            </a:extLst>
          </p:cNvPr>
          <p:cNvCxnSpPr>
            <a:cxnSpLocks/>
          </p:cNvCxnSpPr>
          <p:nvPr/>
        </p:nvCxnSpPr>
        <p:spPr>
          <a:xfrm>
            <a:off x="5634570" y="1851478"/>
            <a:ext cx="4402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220DFDBB-E488-004D-7DE9-5E82406B01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651" y="2483302"/>
            <a:ext cx="2154847" cy="1940628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0B7493-74A4-2080-FA15-ED43847359A5}"/>
              </a:ext>
            </a:extLst>
          </p:cNvPr>
          <p:cNvCxnSpPr>
            <a:cxnSpLocks/>
          </p:cNvCxnSpPr>
          <p:nvPr/>
        </p:nvCxnSpPr>
        <p:spPr>
          <a:xfrm>
            <a:off x="8470928" y="1805517"/>
            <a:ext cx="45441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9A3A64-30EB-7D82-7285-F890024AD409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10161429" y="2048895"/>
            <a:ext cx="0" cy="239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705CE51-B407-BE87-A53C-51C7ABE99AED}"/>
              </a:ext>
            </a:extLst>
          </p:cNvPr>
          <p:cNvSpPr/>
          <p:nvPr/>
        </p:nvSpPr>
        <p:spPr>
          <a:xfrm>
            <a:off x="6054764" y="609569"/>
            <a:ext cx="2553700" cy="206785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B812B5F-B2F5-55D0-1C24-A5B2D52B07F6}"/>
              </a:ext>
            </a:extLst>
          </p:cNvPr>
          <p:cNvSpPr/>
          <p:nvPr/>
        </p:nvSpPr>
        <p:spPr>
          <a:xfrm>
            <a:off x="6238499" y="788276"/>
            <a:ext cx="2186230" cy="5071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 Used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66C56C-F65F-7CAF-F129-7FCC445288AD}"/>
              </a:ext>
            </a:extLst>
          </p:cNvPr>
          <p:cNvSpPr txBox="1"/>
          <p:nvPr/>
        </p:nvSpPr>
        <p:spPr>
          <a:xfrm>
            <a:off x="6159103" y="1474168"/>
            <a:ext cx="2553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YOLOV8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SSD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2D Pose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3D Pose Estimation</a:t>
            </a:r>
            <a:endParaRPr lang="en-IN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4534FB4-1864-C763-D5FF-6628699307A8}"/>
              </a:ext>
            </a:extLst>
          </p:cNvPr>
          <p:cNvSpPr/>
          <p:nvPr/>
        </p:nvSpPr>
        <p:spPr>
          <a:xfrm>
            <a:off x="9055460" y="4800885"/>
            <a:ext cx="2237475" cy="64236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F0D81C-4B2F-3F58-AB90-B0AB74515CF2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0174197" y="4542902"/>
            <a:ext cx="1" cy="2579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95C897-1DD7-89A2-E75C-9DF98EEF11B0}"/>
              </a:ext>
            </a:extLst>
          </p:cNvPr>
          <p:cNvSpPr/>
          <p:nvPr/>
        </p:nvSpPr>
        <p:spPr>
          <a:xfrm>
            <a:off x="6016309" y="3259395"/>
            <a:ext cx="2553700" cy="2269621"/>
          </a:xfrm>
          <a:prstGeom prst="roundRect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162B5-0BD5-DEA7-525E-37BD222F4942}"/>
              </a:ext>
            </a:extLst>
          </p:cNvPr>
          <p:cNvSpPr txBox="1"/>
          <p:nvPr/>
        </p:nvSpPr>
        <p:spPr>
          <a:xfrm>
            <a:off x="6052258" y="3929261"/>
            <a:ext cx="2553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4A3D4E-BFF1-389A-0B1B-C42A10014AF2}"/>
              </a:ext>
            </a:extLst>
          </p:cNvPr>
          <p:cNvSpPr/>
          <p:nvPr/>
        </p:nvSpPr>
        <p:spPr>
          <a:xfrm>
            <a:off x="6200046" y="3419146"/>
            <a:ext cx="2186230" cy="507185"/>
          </a:xfrm>
          <a:prstGeom prst="roundRect">
            <a:avLst/>
          </a:prstGeom>
          <a:solidFill>
            <a:srgbClr val="F3FBD7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Classifiers Used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3308F4-45B5-DBF9-CF4D-CEB71BC2CCAA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293159" y="2674497"/>
            <a:ext cx="0" cy="58489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473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39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Kumar Sahu</dc:creator>
  <cp:lastModifiedBy>K Dinesh Reddy</cp:lastModifiedBy>
  <cp:revision>9</cp:revision>
  <dcterms:created xsi:type="dcterms:W3CDTF">2024-03-28T04:41:56Z</dcterms:created>
  <dcterms:modified xsi:type="dcterms:W3CDTF">2024-04-22T08:36:56Z</dcterms:modified>
</cp:coreProperties>
</file>