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13" r:id="rId3"/>
    <p:sldId id="315" r:id="rId4"/>
    <p:sldId id="30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31"/>
    <a:srgbClr val="0C2A34"/>
    <a:srgbClr val="339C9F"/>
    <a:srgbClr val="DBF38F"/>
    <a:srgbClr val="267577"/>
    <a:srgbClr val="5EC9CC"/>
    <a:srgbClr val="FF33CC"/>
    <a:srgbClr val="000000"/>
    <a:srgbClr val="095BFF"/>
    <a:srgbClr val="C52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845" autoAdjust="0"/>
  </p:normalViewPr>
  <p:slideViewPr>
    <p:cSldViewPr snapToGrid="0">
      <p:cViewPr varScale="1">
        <p:scale>
          <a:sx n="80" d="100"/>
          <a:sy n="80" d="100"/>
        </p:scale>
        <p:origin x="61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09ECD-E300-4847-B590-0753834041F4}"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D753F-9D1C-43B3-A591-B2EEBBD59B0B}" type="slidenum">
              <a:rPr lang="en-IN" smtClean="0"/>
              <a:t>‹#›</a:t>
            </a:fld>
            <a:endParaRPr lang="en-IN"/>
          </a:p>
        </p:txBody>
      </p:sp>
    </p:spTree>
    <p:extLst>
      <p:ext uri="{BB962C8B-B14F-4D97-AF65-F5344CB8AC3E}">
        <p14:creationId xmlns:p14="http://schemas.microsoft.com/office/powerpoint/2010/main" val="3360718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you all once again to the Abaqus Python YouTube Channel.</a:t>
            </a:r>
          </a:p>
          <a:p>
            <a:r>
              <a:rPr lang="en-US" dirty="0"/>
              <a:t>This is Abaqus Python Script Learn …………. Lecture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last lecture, Lecture 8, we have seen how to create the ODB. If you have not watched previous video, please watch that video first. You will find the link in the I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lecture, Lecture 9, we will discuss how to write the data to ODB and visualize it as a contour.</a:t>
            </a:r>
          </a:p>
          <a:p>
            <a:endParaRPr lang="en-IN" dirty="0"/>
          </a:p>
        </p:txBody>
      </p:sp>
      <p:sp>
        <p:nvSpPr>
          <p:cNvPr id="4" name="Slide Number Placeholder 3"/>
          <p:cNvSpPr>
            <a:spLocks noGrp="1"/>
          </p:cNvSpPr>
          <p:nvPr>
            <p:ph type="sldNum" sz="quarter" idx="5"/>
          </p:nvPr>
        </p:nvSpPr>
        <p:spPr/>
        <p:txBody>
          <a:bodyPr/>
          <a:lstStyle/>
          <a:p>
            <a:fld id="{F88D753F-9D1C-43B3-A591-B2EEBBD59B0B}" type="slidenum">
              <a:rPr lang="en-IN" smtClean="0"/>
              <a:t>1</a:t>
            </a:fld>
            <a:endParaRPr lang="en-IN"/>
          </a:p>
        </p:txBody>
      </p:sp>
    </p:spTree>
    <p:extLst>
      <p:ext uri="{BB962C8B-B14F-4D97-AF65-F5344CB8AC3E}">
        <p14:creationId xmlns:p14="http://schemas.microsoft.com/office/powerpoint/2010/main" val="164584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starting today’s discussion, one announcement. I am sharing the all the content i.e. all the files I have used in these lecture series. These files I have saved in GitHub. So, for each video, whatever the files I have used, you will find the GitHub link in the description of that particular video. So you can download it. So, please go through these files and learn more. Also, You will find one website links files in the GitHub where I have saved the links of Abaqus Help Manual, PDF as well as Online.</a:t>
            </a:r>
          </a:p>
          <a:p>
            <a:r>
              <a:rPr lang="en-US" dirty="0"/>
              <a:t>And last thing if you like my content, please support this channel, So please like, share, subscribe and comment.</a:t>
            </a:r>
          </a:p>
          <a:p>
            <a:r>
              <a:rPr lang="en-US" dirty="0"/>
              <a:t>That being said let start the discussion.</a:t>
            </a:r>
            <a:endParaRPr lang="en-IN" dirty="0"/>
          </a:p>
        </p:txBody>
      </p:sp>
      <p:sp>
        <p:nvSpPr>
          <p:cNvPr id="4" name="Slide Number Placeholder 3"/>
          <p:cNvSpPr>
            <a:spLocks noGrp="1"/>
          </p:cNvSpPr>
          <p:nvPr>
            <p:ph type="sldNum" sz="quarter" idx="5"/>
          </p:nvPr>
        </p:nvSpPr>
        <p:spPr/>
        <p:txBody>
          <a:bodyPr/>
          <a:lstStyle/>
          <a:p>
            <a:fld id="{F88D753F-9D1C-43B3-A591-B2EEBBD59B0B}" type="slidenum">
              <a:rPr lang="en-IN" smtClean="0"/>
              <a:t>2</a:t>
            </a:fld>
            <a:endParaRPr lang="en-IN"/>
          </a:p>
        </p:txBody>
      </p:sp>
    </p:spTree>
    <p:extLst>
      <p:ext uri="{BB962C8B-B14F-4D97-AF65-F5344CB8AC3E}">
        <p14:creationId xmlns:p14="http://schemas.microsoft.com/office/powerpoint/2010/main" val="388507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C43D2-6B23-72BE-D57D-EC65CBB23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5C5133-0DBB-0FE1-B21B-69E0BE3E89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0D6349-3F6F-EAF1-2E4B-3B5A971C70CA}"/>
              </a:ext>
            </a:extLst>
          </p:cNvPr>
          <p:cNvSpPr>
            <a:spLocks noGrp="1"/>
          </p:cNvSpPr>
          <p:nvPr>
            <p:ph type="body" idx="1"/>
          </p:nvPr>
        </p:nvSpPr>
        <p:spPr/>
        <p:txBody>
          <a:bodyPr/>
          <a:lstStyle/>
          <a:p>
            <a:r>
              <a:rPr lang="en-US" dirty="0"/>
              <a:t>First, we will discuss what data you can use to create the contour.</a:t>
            </a:r>
          </a:p>
          <a:p>
            <a:r>
              <a:rPr lang="en-US" dirty="0"/>
              <a:t>So, the first case could be that you have data in some file or the data could be the output of your Analytical method calculation.</a:t>
            </a:r>
          </a:p>
          <a:p>
            <a:r>
              <a:rPr lang="en-US" dirty="0"/>
              <a:t>So that data you can visualize as contour.</a:t>
            </a:r>
          </a:p>
          <a:p>
            <a:endParaRPr lang="en-US" dirty="0"/>
          </a:p>
          <a:p>
            <a:r>
              <a:rPr lang="en-US" dirty="0"/>
              <a:t>In this case, you need to create the ODB. For that you can refer my Lecture number 8 on How to create ODB.</a:t>
            </a:r>
          </a:p>
          <a:p>
            <a:r>
              <a:rPr lang="en-US" dirty="0"/>
              <a:t>And then you can write the data ODB and can visualize it as contour.</a:t>
            </a:r>
          </a:p>
          <a:p>
            <a:endParaRPr lang="en-US" dirty="0"/>
          </a:p>
          <a:p>
            <a:r>
              <a:rPr lang="en-US" dirty="0"/>
              <a:t>Cool right, visualizing the data as a color contour.</a:t>
            </a:r>
          </a:p>
          <a:p>
            <a:r>
              <a:rPr lang="en-US" dirty="0"/>
              <a:t>Okay.</a:t>
            </a:r>
          </a:p>
          <a:p>
            <a:endParaRPr lang="en-US" dirty="0"/>
          </a:p>
          <a:p>
            <a:endParaRPr lang="en-IN" dirty="0"/>
          </a:p>
        </p:txBody>
      </p:sp>
      <p:sp>
        <p:nvSpPr>
          <p:cNvPr id="4" name="Slide Number Placeholder 3">
            <a:extLst>
              <a:ext uri="{FF2B5EF4-FFF2-40B4-BE49-F238E27FC236}">
                <a16:creationId xmlns:a16="http://schemas.microsoft.com/office/drawing/2014/main" id="{767EA04D-474C-09EC-5859-CF0EC7CE7303}"/>
              </a:ext>
            </a:extLst>
          </p:cNvPr>
          <p:cNvSpPr>
            <a:spLocks noGrp="1"/>
          </p:cNvSpPr>
          <p:nvPr>
            <p:ph type="sldNum" sz="quarter" idx="5"/>
          </p:nvPr>
        </p:nvSpPr>
        <p:spPr/>
        <p:txBody>
          <a:bodyPr/>
          <a:lstStyle/>
          <a:p>
            <a:fld id="{F88D753F-9D1C-43B3-A591-B2EEBBD59B0B}" type="slidenum">
              <a:rPr lang="en-IN" smtClean="0"/>
              <a:t>3</a:t>
            </a:fld>
            <a:endParaRPr lang="en-IN"/>
          </a:p>
        </p:txBody>
      </p:sp>
    </p:spTree>
    <p:extLst>
      <p:ext uri="{BB962C8B-B14F-4D97-AF65-F5344CB8AC3E}">
        <p14:creationId xmlns:p14="http://schemas.microsoft.com/office/powerpoint/2010/main" val="249618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case, let’s say you have ODB file.</a:t>
            </a:r>
          </a:p>
          <a:p>
            <a:r>
              <a:rPr lang="en-US" dirty="0"/>
              <a:t>The results in the ODB are not enough, so you want to post-process the existing contour results to get meaningful or understandable contour results.</a:t>
            </a:r>
          </a:p>
          <a:p>
            <a:r>
              <a:rPr lang="en-US" dirty="0"/>
              <a:t>For example, Let’s you have displacement in X direction i.e. U1 and displacement in Y-direction. And you want to sum it up and see as contour. This is just an simple example.</a:t>
            </a:r>
          </a:p>
          <a:p>
            <a:r>
              <a:rPr lang="en-US" dirty="0"/>
              <a:t>Okay. As you know that in the ODB you just have U1 and U2 i.e. displacement in X direction and displacement in Y-direction. So, we need to use this contour and post-process it.</a:t>
            </a:r>
          </a:p>
          <a:p>
            <a:r>
              <a:rPr lang="en-US" dirty="0"/>
              <a:t>So, here we are creating a new Field Outputs from existing field outputs.</a:t>
            </a:r>
          </a:p>
          <a:p>
            <a:r>
              <a:rPr lang="en-US" dirty="0"/>
              <a:t>And this is super easy. Abaqus Python is powerful enough to let us create this kinds of contours easily.</a:t>
            </a:r>
          </a:p>
          <a:p>
            <a:endParaRPr lang="en-US" dirty="0"/>
          </a:p>
          <a:p>
            <a:r>
              <a:rPr lang="en-US" dirty="0"/>
              <a:t>So, other examples could be – calculating the Fatigue Life or Fatigue Damage from Stress or Strain contours.</a:t>
            </a:r>
          </a:p>
          <a:p>
            <a:r>
              <a:rPr lang="en-US" dirty="0"/>
              <a:t>In that case, we need to post-process the stress and strain results to arrive at the Fatigue Life or Fatigue Damage.</a:t>
            </a:r>
          </a:p>
          <a:p>
            <a:endParaRPr lang="en-US" dirty="0"/>
          </a:p>
          <a:p>
            <a:r>
              <a:rPr lang="en-US" dirty="0"/>
              <a:t>Okay. That’s Enough theory. Now let’s write some code. </a:t>
            </a:r>
            <a:endParaRPr lang="en-IN" dirty="0"/>
          </a:p>
        </p:txBody>
      </p:sp>
      <p:sp>
        <p:nvSpPr>
          <p:cNvPr id="4" name="Slide Number Placeholder 3"/>
          <p:cNvSpPr>
            <a:spLocks noGrp="1"/>
          </p:cNvSpPr>
          <p:nvPr>
            <p:ph type="sldNum" sz="quarter" idx="5"/>
          </p:nvPr>
        </p:nvSpPr>
        <p:spPr/>
        <p:txBody>
          <a:bodyPr/>
          <a:lstStyle/>
          <a:p>
            <a:fld id="{F88D753F-9D1C-43B3-A591-B2EEBBD59B0B}" type="slidenum">
              <a:rPr lang="en-IN" smtClean="0"/>
              <a:t>4</a:t>
            </a:fld>
            <a:endParaRPr lang="en-IN"/>
          </a:p>
        </p:txBody>
      </p:sp>
    </p:spTree>
    <p:extLst>
      <p:ext uri="{BB962C8B-B14F-4D97-AF65-F5344CB8AC3E}">
        <p14:creationId xmlns:p14="http://schemas.microsoft.com/office/powerpoint/2010/main" val="152407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75733" y="1600200"/>
            <a:ext cx="6208099" cy="3733800"/>
          </a:xfrm>
        </p:spPr>
        <p:txBody>
          <a:bodyPr anchor="b">
            <a:normAutofit/>
          </a:bodyPr>
          <a:lstStyle>
            <a:lvl1pPr>
              <a:lnSpc>
                <a:spcPct val="80000"/>
              </a:lnSpc>
              <a:defRPr sz="5400">
                <a:solidFill>
                  <a:schemeClr val="tx1"/>
                </a:solidFill>
              </a:defRPr>
            </a:lvl1pPr>
          </a:lstStyle>
          <a:p>
            <a:endParaRPr dirty="0"/>
          </a:p>
        </p:txBody>
      </p:sp>
      <p:sp>
        <p:nvSpPr>
          <p:cNvPr id="3" name="Subtitle 2"/>
          <p:cNvSpPr>
            <a:spLocks noGrp="1"/>
          </p:cNvSpPr>
          <p:nvPr>
            <p:ph type="subTitle" idx="1"/>
          </p:nvPr>
        </p:nvSpPr>
        <p:spPr>
          <a:xfrm>
            <a:off x="7010639" y="5562600"/>
            <a:ext cx="4573190"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77952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54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80127" y="6400800"/>
            <a:ext cx="5956385" cy="276228"/>
          </a:xfrm>
        </p:spPr>
        <p:txBody>
          <a:bodyPr/>
          <a:lstStyle/>
          <a:p>
            <a:r>
              <a:rPr lang="en-US" dirty="0">
                <a:solidFill>
                  <a:prstClr val="white">
                    <a:tint val="75000"/>
                  </a:prstClr>
                </a:solidFill>
              </a:rPr>
              <a:t>Add a footer</a:t>
            </a:r>
            <a:endParaRPr dirty="0">
              <a:solidFill>
                <a:prstClr val="white">
                  <a:tint val="75000"/>
                </a:prstClr>
              </a:solidFill>
            </a:endParaRPr>
          </a:p>
        </p:txBody>
      </p:sp>
      <p:sp>
        <p:nvSpPr>
          <p:cNvPr id="5" name="Date Placeholder 3"/>
          <p:cNvSpPr>
            <a:spLocks noGrp="1"/>
          </p:cNvSpPr>
          <p:nvPr>
            <p:ph type="dt" sz="half" idx="10"/>
          </p:nvPr>
        </p:nvSpPr>
        <p:spPr>
          <a:xfrm>
            <a:off x="8230155" y="6400800"/>
            <a:ext cx="1549062" cy="276228"/>
          </a:xfrm>
        </p:spPr>
        <p:txBody>
          <a:bodyPr/>
          <a:lstStyle/>
          <a:p>
            <a:fld id="{A43FAFC5-F11C-4205-99FD-FC66DAA2AE2D}" type="datetime1">
              <a:rPr lang="en-US" smtClean="0">
                <a:solidFill>
                  <a:prstClr val="white">
                    <a:tint val="75000"/>
                  </a:prstClr>
                </a:solidFill>
              </a:rPr>
              <a:pPr/>
              <a:t>10/19/2024</a:t>
            </a:fld>
            <a:endParaRPr>
              <a:solidFill>
                <a:prstClr val="white">
                  <a:tint val="75000"/>
                </a:prstClr>
              </a:solidFill>
            </a:endParaRPr>
          </a:p>
        </p:txBody>
      </p:sp>
      <p:sp>
        <p:nvSpPr>
          <p:cNvPr id="6" name="Slide Number Placeholder 5"/>
          <p:cNvSpPr>
            <a:spLocks noGrp="1"/>
          </p:cNvSpPr>
          <p:nvPr>
            <p:ph type="sldNum" sz="quarter" idx="12"/>
          </p:nvPr>
        </p:nvSpPr>
        <p:spPr>
          <a:xfrm>
            <a:off x="10059431" y="6400800"/>
            <a:ext cx="1067080" cy="276228"/>
          </a:xfrm>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607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7447" y="1616075"/>
            <a:ext cx="7317103"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7449" y="4495801"/>
            <a:ext cx="7317103"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solidFill>
                  <a:prstClr val="white">
                    <a:tint val="75000"/>
                  </a:prstClr>
                </a:solidFill>
              </a:rPr>
              <a:t>Add a footer</a:t>
            </a:r>
            <a:endParaRPr>
              <a:solidFill>
                <a:prstClr val="white">
                  <a:tint val="75000"/>
                </a:prstClr>
              </a:solidFill>
            </a:endParaRPr>
          </a:p>
        </p:txBody>
      </p:sp>
      <p:sp>
        <p:nvSpPr>
          <p:cNvPr id="4" name="Date Placeholder 3"/>
          <p:cNvSpPr>
            <a:spLocks noGrp="1"/>
          </p:cNvSpPr>
          <p:nvPr>
            <p:ph type="dt" sz="half" idx="10"/>
          </p:nvPr>
        </p:nvSpPr>
        <p:spPr/>
        <p:txBody>
          <a:bodyPr/>
          <a:lstStyle/>
          <a:p>
            <a:fld id="{A43FAFC5-F11C-4205-99FD-FC66DAA2AE2D}" type="datetime1">
              <a:rPr lang="en-US" smtClean="0">
                <a:solidFill>
                  <a:prstClr val="white">
                    <a:tint val="75000"/>
                  </a:prstClr>
                </a:solidFill>
              </a:rPr>
              <a:pPr/>
              <a:t>10/19/2024</a:t>
            </a:fld>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69991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13252" y="1004405"/>
            <a:ext cx="12205252" cy="45719"/>
          </a:xfrm>
          <a:prstGeom prst="rect">
            <a:avLst/>
          </a:prstGeom>
          <a:gradFill>
            <a:gsLst>
              <a:gs pos="100000">
                <a:schemeClr val="accent1">
                  <a:lumMod val="20000"/>
                  <a:lumOff val="80000"/>
                </a:schemeClr>
              </a:gs>
              <a:gs pos="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itle 1"/>
          <p:cNvSpPr>
            <a:spLocks noGrp="1"/>
          </p:cNvSpPr>
          <p:nvPr>
            <p:ph type="title" hasCustomPrompt="1"/>
          </p:nvPr>
        </p:nvSpPr>
        <p:spPr>
          <a:xfrm>
            <a:off x="123568" y="121850"/>
            <a:ext cx="11775989" cy="757130"/>
          </a:xfrm>
        </p:spPr>
        <p:txBody>
          <a:bodyPr wrap="square">
            <a:spAutoFit/>
          </a:bodyPr>
          <a:lstStyle>
            <a:lvl1pPr>
              <a:defRPr sz="4800">
                <a:solidFill>
                  <a:schemeClr val="accent1">
                    <a:lumMod val="75000"/>
                  </a:schemeClr>
                </a:solidFill>
                <a:latin typeface="+mn-lt"/>
                <a:ea typeface="+mn-ea"/>
                <a:cs typeface="+mn-cs"/>
              </a:defRPr>
            </a:lvl1pPr>
          </a:lstStyle>
          <a:p>
            <a:r>
              <a:rPr lang="en-US" sz="4800" dirty="0">
                <a:solidFill>
                  <a:schemeClr val="bg2"/>
                </a:solidFill>
              </a:rPr>
              <a:t>Insert</a:t>
            </a:r>
            <a:r>
              <a:rPr lang="en-US" sz="4800" baseline="0" dirty="0">
                <a:solidFill>
                  <a:schemeClr val="bg2"/>
                </a:solidFill>
              </a:rPr>
              <a:t> slide title here</a:t>
            </a:r>
            <a:endParaRPr lang="en-IN" sz="4800" dirty="0">
              <a:solidFill>
                <a:schemeClr val="bg2"/>
              </a:solidFill>
            </a:endParaRPr>
          </a:p>
        </p:txBody>
      </p:sp>
    </p:spTree>
    <p:extLst>
      <p:ext uri="{BB962C8B-B14F-4D97-AF65-F5344CB8AC3E}">
        <p14:creationId xmlns:p14="http://schemas.microsoft.com/office/powerpoint/2010/main" val="376704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7"/>
            <a:ext cx="12191999" cy="6857887"/>
          </a:xfrm>
          <a:prstGeom prst="rect">
            <a:avLst/>
          </a:prstGeom>
        </p:spPr>
      </p:pic>
      <p:pic>
        <p:nvPicPr>
          <p:cNvPr id="10" name="Picture 9" descr="Large ocean wave"/>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1" y="0"/>
            <a:ext cx="1235080" cy="6857942"/>
          </a:xfrm>
          <a:prstGeom prst="rect">
            <a:avLst/>
          </a:prstGeom>
        </p:spPr>
      </p:pic>
      <p:sp>
        <p:nvSpPr>
          <p:cNvPr id="9" name="Rectangle 8"/>
          <p:cNvSpPr/>
          <p:nvPr/>
        </p:nvSpPr>
        <p:spPr>
          <a:xfrm>
            <a:off x="1006418" y="0"/>
            <a:ext cx="22866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980128" y="381000"/>
            <a:ext cx="9146383"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80128" y="1828800"/>
            <a:ext cx="9146383" cy="4419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80127" y="6400800"/>
            <a:ext cx="5956385"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solidFill>
                  <a:prstClr val="white">
                    <a:tint val="75000"/>
                  </a:prstClr>
                </a:solidFill>
              </a:rPr>
              <a:t>Add a footer</a:t>
            </a:r>
            <a:endParaRPr lang="en-US" dirty="0">
              <a:solidFill>
                <a:prstClr val="white">
                  <a:tint val="75000"/>
                </a:prstClr>
              </a:solidFill>
            </a:endParaRPr>
          </a:p>
        </p:txBody>
      </p:sp>
      <p:sp>
        <p:nvSpPr>
          <p:cNvPr id="4" name="Date Placeholder 3"/>
          <p:cNvSpPr>
            <a:spLocks noGrp="1"/>
          </p:cNvSpPr>
          <p:nvPr>
            <p:ph type="dt" sz="half" idx="2"/>
          </p:nvPr>
        </p:nvSpPr>
        <p:spPr>
          <a:xfrm>
            <a:off x="8230155" y="6400800"/>
            <a:ext cx="154906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solidFill>
                  <a:prstClr val="white">
                    <a:tint val="75000"/>
                  </a:prstClr>
                </a:solidFill>
              </a:rPr>
              <a:pPr/>
              <a:t>10/19/2024</a:t>
            </a:fld>
            <a:endParaRPr lang="en-US" dirty="0">
              <a:solidFill>
                <a:prstClr val="white">
                  <a:tint val="75000"/>
                </a:prstClr>
              </a:solidFill>
            </a:endParaRPr>
          </a:p>
        </p:txBody>
      </p:sp>
      <p:sp>
        <p:nvSpPr>
          <p:cNvPr id="6" name="Slide Number Placeholder 5"/>
          <p:cNvSpPr>
            <a:spLocks noGrp="1"/>
          </p:cNvSpPr>
          <p:nvPr>
            <p:ph type="sldNum" sz="quarter" idx="4"/>
          </p:nvPr>
        </p:nvSpPr>
        <p:spPr>
          <a:xfrm>
            <a:off x="10059431" y="6400800"/>
            <a:ext cx="1067080"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031055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3" Type="http://schemas.openxmlformats.org/officeDocument/2006/relationships/notesSlide" Target="../notesSlides/notesSlide4.xml"/><Relationship Id="rId7" Type="http://schemas.openxmlformats.org/officeDocument/2006/relationships/image" Target="../media/image20.png"/><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6.svg"/><Relationship Id="rId11" Type="http://schemas.openxmlformats.org/officeDocument/2006/relationships/image" Target="../media/image22.png"/><Relationship Id="rId5" Type="http://schemas.openxmlformats.org/officeDocument/2006/relationships/image" Target="../media/image15.png"/><Relationship Id="rId10" Type="http://schemas.openxmlformats.org/officeDocument/2006/relationships/image" Target="../media/image2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72688" y="348432"/>
            <a:ext cx="4991415" cy="2191178"/>
            <a:chOff x="2301701" y="1685581"/>
            <a:chExt cx="7305195" cy="3206903"/>
          </a:xfrm>
        </p:grpSpPr>
        <p:grpSp>
          <p:nvGrpSpPr>
            <p:cNvPr id="12" name="Group 11"/>
            <p:cNvGrpSpPr/>
            <p:nvPr/>
          </p:nvGrpSpPr>
          <p:grpSpPr>
            <a:xfrm>
              <a:off x="2954794" y="1942139"/>
              <a:ext cx="2083822" cy="2693788"/>
              <a:chOff x="325989" y="2690157"/>
              <a:chExt cx="1718039" cy="2220934"/>
            </a:xfrm>
          </p:grpSpPr>
          <p:sp>
            <p:nvSpPr>
              <p:cNvPr id="18" name="Freeform 17"/>
              <p:cNvSpPr/>
              <p:nvPr/>
            </p:nvSpPr>
            <p:spPr>
              <a:xfrm>
                <a:off x="333067" y="2690157"/>
                <a:ext cx="1710961" cy="2220934"/>
              </a:xfrm>
              <a:custGeom>
                <a:avLst/>
                <a:gdLst>
                  <a:gd name="connsiteX0" fmla="*/ 0 w 2838992"/>
                  <a:gd name="connsiteY0" fmla="*/ 2016477 h 3685193"/>
                  <a:gd name="connsiteX1" fmla="*/ 2838992 w 2838992"/>
                  <a:gd name="connsiteY1" fmla="*/ 2016477 h 3685193"/>
                  <a:gd name="connsiteX2" fmla="*/ 2837391 w 2838992"/>
                  <a:gd name="connsiteY2" fmla="*/ 2026527 h 3685193"/>
                  <a:gd name="connsiteX3" fmla="*/ 1846903 w 2838992"/>
                  <a:gd name="connsiteY3" fmla="*/ 2909285 h 3685193"/>
                  <a:gd name="connsiteX4" fmla="*/ 1813386 w 2838992"/>
                  <a:gd name="connsiteY4" fmla="*/ 2915982 h 3685193"/>
                  <a:gd name="connsiteX5" fmla="*/ 1813386 w 2838992"/>
                  <a:gd name="connsiteY5" fmla="*/ 3685193 h 3685193"/>
                  <a:gd name="connsiteX6" fmla="*/ 1025605 w 2838992"/>
                  <a:gd name="connsiteY6" fmla="*/ 3685193 h 3685193"/>
                  <a:gd name="connsiteX7" fmla="*/ 1025605 w 2838992"/>
                  <a:gd name="connsiteY7" fmla="*/ 2915982 h 3685193"/>
                  <a:gd name="connsiteX8" fmla="*/ 992090 w 2838992"/>
                  <a:gd name="connsiteY8" fmla="*/ 2909285 h 3685193"/>
                  <a:gd name="connsiteX9" fmla="*/ 1602 w 2838992"/>
                  <a:gd name="connsiteY9" fmla="*/ 2026527 h 3685193"/>
                  <a:gd name="connsiteX10" fmla="*/ 1025605 w 2838992"/>
                  <a:gd name="connsiteY10" fmla="*/ 0 h 3685193"/>
                  <a:gd name="connsiteX11" fmla="*/ 1813386 w 2838992"/>
                  <a:gd name="connsiteY11" fmla="*/ 0 h 3685193"/>
                  <a:gd name="connsiteX12" fmla="*/ 1813386 w 2838992"/>
                  <a:gd name="connsiteY12" fmla="*/ 769212 h 3685193"/>
                  <a:gd name="connsiteX13" fmla="*/ 1846903 w 2838992"/>
                  <a:gd name="connsiteY13" fmla="*/ 775909 h 3685193"/>
                  <a:gd name="connsiteX14" fmla="*/ 2837391 w 2838992"/>
                  <a:gd name="connsiteY14" fmla="*/ 1658667 h 3685193"/>
                  <a:gd name="connsiteX15" fmla="*/ 2838992 w 2838992"/>
                  <a:gd name="connsiteY15" fmla="*/ 1668716 h 3685193"/>
                  <a:gd name="connsiteX16" fmla="*/ 1 w 2838992"/>
                  <a:gd name="connsiteY16" fmla="*/ 1668716 h 3685193"/>
                  <a:gd name="connsiteX17" fmla="*/ 1602 w 2838992"/>
                  <a:gd name="connsiteY17" fmla="*/ 1658667 h 3685193"/>
                  <a:gd name="connsiteX18" fmla="*/ 992090 w 2838992"/>
                  <a:gd name="connsiteY18" fmla="*/ 775909 h 3685193"/>
                  <a:gd name="connsiteX19" fmla="*/ 1025605 w 2838992"/>
                  <a:gd name="connsiteY19" fmla="*/ 769212 h 368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38992" h="3685193">
                    <a:moveTo>
                      <a:pt x="0" y="2016477"/>
                    </a:moveTo>
                    <a:lnTo>
                      <a:pt x="2838992" y="2016477"/>
                    </a:lnTo>
                    <a:lnTo>
                      <a:pt x="2837391" y="2026527"/>
                    </a:lnTo>
                    <a:cubicBezTo>
                      <a:pt x="2748081" y="2445391"/>
                      <a:pt x="2358844" y="2785550"/>
                      <a:pt x="1846903" y="2909285"/>
                    </a:cubicBezTo>
                    <a:lnTo>
                      <a:pt x="1813386" y="2915982"/>
                    </a:lnTo>
                    <a:lnTo>
                      <a:pt x="1813386" y="3685193"/>
                    </a:lnTo>
                    <a:lnTo>
                      <a:pt x="1025605" y="3685193"/>
                    </a:lnTo>
                    <a:lnTo>
                      <a:pt x="1025605" y="2915982"/>
                    </a:lnTo>
                    <a:lnTo>
                      <a:pt x="992090" y="2909285"/>
                    </a:lnTo>
                    <a:cubicBezTo>
                      <a:pt x="480149" y="2785550"/>
                      <a:pt x="90912" y="2445391"/>
                      <a:pt x="1602" y="2026527"/>
                    </a:cubicBezTo>
                    <a:close/>
                    <a:moveTo>
                      <a:pt x="1025605" y="0"/>
                    </a:moveTo>
                    <a:lnTo>
                      <a:pt x="1813386" y="0"/>
                    </a:lnTo>
                    <a:lnTo>
                      <a:pt x="1813386" y="769212"/>
                    </a:lnTo>
                    <a:lnTo>
                      <a:pt x="1846903" y="775909"/>
                    </a:lnTo>
                    <a:cubicBezTo>
                      <a:pt x="2358844" y="899645"/>
                      <a:pt x="2748081" y="1239803"/>
                      <a:pt x="2837391" y="1658667"/>
                    </a:cubicBezTo>
                    <a:lnTo>
                      <a:pt x="2838992" y="1668716"/>
                    </a:lnTo>
                    <a:lnTo>
                      <a:pt x="1" y="1668716"/>
                    </a:lnTo>
                    <a:lnTo>
                      <a:pt x="1602" y="1658667"/>
                    </a:lnTo>
                    <a:cubicBezTo>
                      <a:pt x="90912" y="1239803"/>
                      <a:pt x="480149" y="899645"/>
                      <a:pt x="992090" y="775909"/>
                    </a:cubicBezTo>
                    <a:lnTo>
                      <a:pt x="1025605" y="769212"/>
                    </a:lnTo>
                    <a:close/>
                  </a:path>
                </a:pathLst>
              </a:custGeom>
              <a:solidFill>
                <a:srgbClr val="969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p:cNvSpPr/>
              <p:nvPr/>
            </p:nvSpPr>
            <p:spPr>
              <a:xfrm>
                <a:off x="325989" y="3693675"/>
                <a:ext cx="1717536" cy="2101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Freeform 12"/>
            <p:cNvSpPr/>
            <p:nvPr/>
          </p:nvSpPr>
          <p:spPr>
            <a:xfrm>
              <a:off x="6580283" y="2092856"/>
              <a:ext cx="2605895" cy="2392351"/>
            </a:xfrm>
            <a:custGeom>
              <a:avLst/>
              <a:gdLst>
                <a:gd name="connsiteX0" fmla="*/ 3748712 w 5291359"/>
                <a:gd name="connsiteY0" fmla="*/ 4128549 h 4857750"/>
                <a:gd name="connsiteX1" fmla="*/ 3512905 w 5291359"/>
                <a:gd name="connsiteY1" fmla="*/ 4364356 h 4857750"/>
                <a:gd name="connsiteX2" fmla="*/ 3748712 w 5291359"/>
                <a:gd name="connsiteY2" fmla="*/ 4600163 h 4857750"/>
                <a:gd name="connsiteX3" fmla="*/ 3984519 w 5291359"/>
                <a:gd name="connsiteY3" fmla="*/ 4364356 h 4857750"/>
                <a:gd name="connsiteX4" fmla="*/ 3748712 w 5291359"/>
                <a:gd name="connsiteY4" fmla="*/ 4128549 h 4857750"/>
                <a:gd name="connsiteX5" fmla="*/ 3618742 w 5291359"/>
                <a:gd name="connsiteY5" fmla="*/ 1405890 h 4857750"/>
                <a:gd name="connsiteX6" fmla="*/ 4618890 w 5291359"/>
                <a:gd name="connsiteY6" fmla="*/ 1405890 h 4857750"/>
                <a:gd name="connsiteX7" fmla="*/ 5291359 w 5291359"/>
                <a:gd name="connsiteY7" fmla="*/ 2078359 h 4857750"/>
                <a:gd name="connsiteX8" fmla="*/ 5291359 w 5291359"/>
                <a:gd name="connsiteY8" fmla="*/ 2779391 h 4857750"/>
                <a:gd name="connsiteX9" fmla="*/ 4618890 w 5291359"/>
                <a:gd name="connsiteY9" fmla="*/ 3451860 h 4857750"/>
                <a:gd name="connsiteX10" fmla="*/ 4331604 w 5291359"/>
                <a:gd name="connsiteY10" fmla="*/ 3451860 h 4857750"/>
                <a:gd name="connsiteX11" fmla="*/ 4331604 w 5291359"/>
                <a:gd name="connsiteY11" fmla="*/ 3461147 h 4857750"/>
                <a:gd name="connsiteX12" fmla="*/ 3188154 w 5291359"/>
                <a:gd name="connsiteY12" fmla="*/ 3461147 h 4857750"/>
                <a:gd name="connsiteX13" fmla="*/ 3188154 w 5291359"/>
                <a:gd name="connsiteY13" fmla="*/ 3660457 h 4857750"/>
                <a:gd name="connsiteX14" fmla="*/ 4331604 w 5291359"/>
                <a:gd name="connsiteY14" fmla="*/ 3660457 h 4857750"/>
                <a:gd name="connsiteX15" fmla="*/ 4331604 w 5291359"/>
                <a:gd name="connsiteY15" fmla="*/ 4023903 h 4857750"/>
                <a:gd name="connsiteX16" fmla="*/ 4331604 w 5291359"/>
                <a:gd name="connsiteY16" fmla="*/ 4120515 h 4857750"/>
                <a:gd name="connsiteX17" fmla="*/ 4331604 w 5291359"/>
                <a:gd name="connsiteY17" fmla="*/ 4285707 h 4857750"/>
                <a:gd name="connsiteX18" fmla="*/ 3759561 w 5291359"/>
                <a:gd name="connsiteY18" fmla="*/ 4857750 h 4857750"/>
                <a:gd name="connsiteX19" fmla="*/ 2503347 w 5291359"/>
                <a:gd name="connsiteY19" fmla="*/ 4857750 h 4857750"/>
                <a:gd name="connsiteX20" fmla="*/ 1931304 w 5291359"/>
                <a:gd name="connsiteY20" fmla="*/ 4285707 h 4857750"/>
                <a:gd name="connsiteX21" fmla="*/ 1931304 w 5291359"/>
                <a:gd name="connsiteY21" fmla="*/ 4120515 h 4857750"/>
                <a:gd name="connsiteX22" fmla="*/ 1931304 w 5291359"/>
                <a:gd name="connsiteY22" fmla="*/ 4023903 h 4857750"/>
                <a:gd name="connsiteX23" fmla="*/ 1931304 w 5291359"/>
                <a:gd name="connsiteY23" fmla="*/ 3451860 h 4857750"/>
                <a:gd name="connsiteX24" fmla="*/ 1931304 w 5291359"/>
                <a:gd name="connsiteY24" fmla="*/ 3037523 h 4857750"/>
                <a:gd name="connsiteX25" fmla="*/ 1944242 w 5291359"/>
                <a:gd name="connsiteY25" fmla="*/ 3037523 h 4857750"/>
                <a:gd name="connsiteX26" fmla="*/ 2033580 w 5291359"/>
                <a:gd name="connsiteY26" fmla="*/ 2822367 h 4857750"/>
                <a:gd name="connsiteX27" fmla="*/ 2189357 w 5291359"/>
                <a:gd name="connsiteY27" fmla="*/ 2739482 h 4857750"/>
                <a:gd name="connsiteX28" fmla="*/ 2233044 w 5291359"/>
                <a:gd name="connsiteY28" fmla="*/ 2735302 h 4857750"/>
                <a:gd name="connsiteX29" fmla="*/ 2233044 w 5291359"/>
                <a:gd name="connsiteY29" fmla="*/ 2739417 h 4857750"/>
                <a:gd name="connsiteX30" fmla="*/ 3123056 w 5291359"/>
                <a:gd name="connsiteY30" fmla="*/ 2739417 h 4857750"/>
                <a:gd name="connsiteX31" fmla="*/ 3123056 w 5291359"/>
                <a:gd name="connsiteY31" fmla="*/ 2727012 h 4857750"/>
                <a:gd name="connsiteX32" fmla="*/ 3197848 w 5291359"/>
                <a:gd name="connsiteY32" fmla="*/ 2719596 h 4857750"/>
                <a:gd name="connsiteX33" fmla="*/ 3461506 w 5291359"/>
                <a:gd name="connsiteY33" fmla="*/ 2578141 h 4857750"/>
                <a:gd name="connsiteX34" fmla="*/ 3602051 w 5291359"/>
                <a:gd name="connsiteY34" fmla="*/ 2313997 h 4857750"/>
                <a:gd name="connsiteX35" fmla="*/ 3611565 w 5291359"/>
                <a:gd name="connsiteY35" fmla="*/ 2214564 h 4857750"/>
                <a:gd name="connsiteX36" fmla="*/ 3618742 w 5291359"/>
                <a:gd name="connsiteY36" fmla="*/ 2214564 h 4857750"/>
                <a:gd name="connsiteX37" fmla="*/ 1516052 w 5291359"/>
                <a:gd name="connsiteY37" fmla="*/ 318549 h 4857750"/>
                <a:gd name="connsiteX38" fmla="*/ 1280245 w 5291359"/>
                <a:gd name="connsiteY38" fmla="*/ 554356 h 4857750"/>
                <a:gd name="connsiteX39" fmla="*/ 1516052 w 5291359"/>
                <a:gd name="connsiteY39" fmla="*/ 790163 h 4857750"/>
                <a:gd name="connsiteX40" fmla="*/ 1751859 w 5291359"/>
                <a:gd name="connsiteY40" fmla="*/ 554356 h 4857750"/>
                <a:gd name="connsiteX41" fmla="*/ 1516052 w 5291359"/>
                <a:gd name="connsiteY41" fmla="*/ 318549 h 4857750"/>
                <a:gd name="connsiteX42" fmla="*/ 1566087 w 5291359"/>
                <a:gd name="connsiteY42" fmla="*/ 0 h 4857750"/>
                <a:gd name="connsiteX43" fmla="*/ 2822301 w 5291359"/>
                <a:gd name="connsiteY43" fmla="*/ 0 h 4857750"/>
                <a:gd name="connsiteX44" fmla="*/ 3394344 w 5291359"/>
                <a:gd name="connsiteY44" fmla="*/ 572043 h 4857750"/>
                <a:gd name="connsiteX45" fmla="*/ 3394344 w 5291359"/>
                <a:gd name="connsiteY45" fmla="*/ 702945 h 4857750"/>
                <a:gd name="connsiteX46" fmla="*/ 3394344 w 5291359"/>
                <a:gd name="connsiteY46" fmla="*/ 833847 h 4857750"/>
                <a:gd name="connsiteX47" fmla="*/ 3394344 w 5291359"/>
                <a:gd name="connsiteY47" fmla="*/ 1405890 h 4857750"/>
                <a:gd name="connsiteX48" fmla="*/ 3400712 w 5291359"/>
                <a:gd name="connsiteY48" fmla="*/ 1405890 h 4857750"/>
                <a:gd name="connsiteX49" fmla="*/ 3400712 w 5291359"/>
                <a:gd name="connsiteY49" fmla="*/ 2213516 h 4857750"/>
                <a:gd name="connsiteX50" fmla="*/ 3400426 w 5291359"/>
                <a:gd name="connsiteY50" fmla="*/ 2213517 h 4857750"/>
                <a:gd name="connsiteX51" fmla="*/ 3311830 w 5291359"/>
                <a:gd name="connsiteY51" fmla="*/ 2428980 h 4857750"/>
                <a:gd name="connsiteX52" fmla="*/ 3096674 w 5291359"/>
                <a:gd name="connsiteY52" fmla="*/ 2518318 h 4857750"/>
                <a:gd name="connsiteX53" fmla="*/ 3096674 w 5291359"/>
                <a:gd name="connsiteY53" fmla="*/ 2522459 h 4857750"/>
                <a:gd name="connsiteX54" fmla="*/ 2233044 w 5291359"/>
                <a:gd name="connsiteY54" fmla="*/ 2522459 h 4857750"/>
                <a:gd name="connsiteX55" fmla="*/ 2233044 w 5291359"/>
                <a:gd name="connsiteY55" fmla="*/ 2524063 h 4857750"/>
                <a:gd name="connsiteX56" fmla="*/ 2148564 w 5291359"/>
                <a:gd name="connsiteY56" fmla="*/ 2532146 h 4857750"/>
                <a:gd name="connsiteX57" fmla="*/ 1884419 w 5291359"/>
                <a:gd name="connsiteY57" fmla="*/ 2672691 h 4857750"/>
                <a:gd name="connsiteX58" fmla="*/ 1732932 w 5291359"/>
                <a:gd name="connsiteY58" fmla="*/ 3037523 h 4857750"/>
                <a:gd name="connsiteX59" fmla="*/ 1732932 w 5291359"/>
                <a:gd name="connsiteY59" fmla="*/ 3451860 h 4857750"/>
                <a:gd name="connsiteX60" fmla="*/ 672469 w 5291359"/>
                <a:gd name="connsiteY60" fmla="*/ 3451860 h 4857750"/>
                <a:gd name="connsiteX61" fmla="*/ 0 w 5291359"/>
                <a:gd name="connsiteY61" fmla="*/ 2779391 h 4857750"/>
                <a:gd name="connsiteX62" fmla="*/ 0 w 5291359"/>
                <a:gd name="connsiteY62" fmla="*/ 2078359 h 4857750"/>
                <a:gd name="connsiteX63" fmla="*/ 536943 w 5291359"/>
                <a:gd name="connsiteY63" fmla="*/ 1419552 h 4857750"/>
                <a:gd name="connsiteX64" fmla="*/ 564633 w 5291359"/>
                <a:gd name="connsiteY64" fmla="*/ 1416761 h 4857750"/>
                <a:gd name="connsiteX65" fmla="*/ 564633 w 5291359"/>
                <a:gd name="connsiteY65" fmla="*/ 1418750 h 4857750"/>
                <a:gd name="connsiteX66" fmla="*/ 2187961 w 5291359"/>
                <a:gd name="connsiteY66" fmla="*/ 1418750 h 4857750"/>
                <a:gd name="connsiteX67" fmla="*/ 2187961 w 5291359"/>
                <a:gd name="connsiteY67" fmla="*/ 1219440 h 4857750"/>
                <a:gd name="connsiteX68" fmla="*/ 994044 w 5291359"/>
                <a:gd name="connsiteY68" fmla="*/ 1219440 h 4857750"/>
                <a:gd name="connsiteX69" fmla="*/ 994044 w 5291359"/>
                <a:gd name="connsiteY69" fmla="*/ 833847 h 4857750"/>
                <a:gd name="connsiteX70" fmla="*/ 994044 w 5291359"/>
                <a:gd name="connsiteY70" fmla="*/ 702945 h 4857750"/>
                <a:gd name="connsiteX71" fmla="*/ 994044 w 5291359"/>
                <a:gd name="connsiteY71" fmla="*/ 572043 h 4857750"/>
                <a:gd name="connsiteX72" fmla="*/ 1566087 w 5291359"/>
                <a:gd name="connsiteY72" fmla="*/ 0 h 485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291359" h="4857750">
                  <a:moveTo>
                    <a:pt x="3748712" y="4128549"/>
                  </a:moveTo>
                  <a:cubicBezTo>
                    <a:pt x="3618479" y="4128549"/>
                    <a:pt x="3512905" y="4234123"/>
                    <a:pt x="3512905" y="4364356"/>
                  </a:cubicBezTo>
                  <a:cubicBezTo>
                    <a:pt x="3512905" y="4494589"/>
                    <a:pt x="3618479" y="4600163"/>
                    <a:pt x="3748712" y="4600163"/>
                  </a:cubicBezTo>
                  <a:cubicBezTo>
                    <a:pt x="3878945" y="4600163"/>
                    <a:pt x="3984519" y="4494589"/>
                    <a:pt x="3984519" y="4364356"/>
                  </a:cubicBezTo>
                  <a:cubicBezTo>
                    <a:pt x="3984519" y="4234123"/>
                    <a:pt x="3878945" y="4128549"/>
                    <a:pt x="3748712" y="4128549"/>
                  </a:cubicBezTo>
                  <a:close/>
                  <a:moveTo>
                    <a:pt x="3618742" y="1405890"/>
                  </a:moveTo>
                  <a:lnTo>
                    <a:pt x="4618890" y="1405890"/>
                  </a:lnTo>
                  <a:cubicBezTo>
                    <a:pt x="4990284" y="1405890"/>
                    <a:pt x="5291359" y="1706965"/>
                    <a:pt x="5291359" y="2078359"/>
                  </a:cubicBezTo>
                  <a:lnTo>
                    <a:pt x="5291359" y="2779391"/>
                  </a:lnTo>
                  <a:cubicBezTo>
                    <a:pt x="5291359" y="3150785"/>
                    <a:pt x="4990284" y="3451860"/>
                    <a:pt x="4618890" y="3451860"/>
                  </a:cubicBezTo>
                  <a:lnTo>
                    <a:pt x="4331604" y="3451860"/>
                  </a:lnTo>
                  <a:lnTo>
                    <a:pt x="4331604" y="3461147"/>
                  </a:lnTo>
                  <a:lnTo>
                    <a:pt x="3188154" y="3461147"/>
                  </a:lnTo>
                  <a:lnTo>
                    <a:pt x="3188154" y="3660457"/>
                  </a:lnTo>
                  <a:lnTo>
                    <a:pt x="4331604" y="3660457"/>
                  </a:lnTo>
                  <a:lnTo>
                    <a:pt x="4331604" y="4023903"/>
                  </a:lnTo>
                  <a:lnTo>
                    <a:pt x="4331604" y="4120515"/>
                  </a:lnTo>
                  <a:lnTo>
                    <a:pt x="4331604" y="4285707"/>
                  </a:lnTo>
                  <a:cubicBezTo>
                    <a:pt x="4331604" y="4601638"/>
                    <a:pt x="4075492" y="4857750"/>
                    <a:pt x="3759561" y="4857750"/>
                  </a:cubicBezTo>
                  <a:lnTo>
                    <a:pt x="2503347" y="4857750"/>
                  </a:lnTo>
                  <a:cubicBezTo>
                    <a:pt x="2187416" y="4857750"/>
                    <a:pt x="1931304" y="4601638"/>
                    <a:pt x="1931304" y="4285707"/>
                  </a:cubicBezTo>
                  <a:lnTo>
                    <a:pt x="1931304" y="4120515"/>
                  </a:lnTo>
                  <a:lnTo>
                    <a:pt x="1931304" y="4023903"/>
                  </a:lnTo>
                  <a:lnTo>
                    <a:pt x="1931304" y="3451860"/>
                  </a:lnTo>
                  <a:lnTo>
                    <a:pt x="1931304" y="3037523"/>
                  </a:lnTo>
                  <a:lnTo>
                    <a:pt x="1944242" y="3037523"/>
                  </a:lnTo>
                  <a:cubicBezTo>
                    <a:pt x="1944242" y="2956781"/>
                    <a:pt x="1976388" y="2879362"/>
                    <a:pt x="2033580" y="2822367"/>
                  </a:cubicBezTo>
                  <a:cubicBezTo>
                    <a:pt x="2076474" y="2779621"/>
                    <a:pt x="2130807" y="2751002"/>
                    <a:pt x="2189357" y="2739482"/>
                  </a:cubicBezTo>
                  <a:lnTo>
                    <a:pt x="2233044" y="2735302"/>
                  </a:lnTo>
                  <a:lnTo>
                    <a:pt x="2233044" y="2739417"/>
                  </a:lnTo>
                  <a:lnTo>
                    <a:pt x="3123056" y="2739417"/>
                  </a:lnTo>
                  <a:lnTo>
                    <a:pt x="3123056" y="2727012"/>
                  </a:lnTo>
                  <a:lnTo>
                    <a:pt x="3197848" y="2719596"/>
                  </a:lnTo>
                  <a:cubicBezTo>
                    <a:pt x="3297060" y="2699719"/>
                    <a:pt x="3389024" y="2650874"/>
                    <a:pt x="3461506" y="2578141"/>
                  </a:cubicBezTo>
                  <a:cubicBezTo>
                    <a:pt x="3533989" y="2505408"/>
                    <a:pt x="3582516" y="2413276"/>
                    <a:pt x="3602051" y="2313997"/>
                  </a:cubicBezTo>
                  <a:lnTo>
                    <a:pt x="3611565" y="2214564"/>
                  </a:lnTo>
                  <a:lnTo>
                    <a:pt x="3618742" y="2214564"/>
                  </a:lnTo>
                  <a:close/>
                  <a:moveTo>
                    <a:pt x="1516052" y="318549"/>
                  </a:moveTo>
                  <a:cubicBezTo>
                    <a:pt x="1385819" y="318549"/>
                    <a:pt x="1280245" y="424123"/>
                    <a:pt x="1280245" y="554356"/>
                  </a:cubicBezTo>
                  <a:cubicBezTo>
                    <a:pt x="1280245" y="684589"/>
                    <a:pt x="1385819" y="790163"/>
                    <a:pt x="1516052" y="790163"/>
                  </a:cubicBezTo>
                  <a:cubicBezTo>
                    <a:pt x="1646285" y="790163"/>
                    <a:pt x="1751859" y="684589"/>
                    <a:pt x="1751859" y="554356"/>
                  </a:cubicBezTo>
                  <a:cubicBezTo>
                    <a:pt x="1751859" y="424123"/>
                    <a:pt x="1646285" y="318549"/>
                    <a:pt x="1516052" y="318549"/>
                  </a:cubicBezTo>
                  <a:close/>
                  <a:moveTo>
                    <a:pt x="1566087" y="0"/>
                  </a:moveTo>
                  <a:lnTo>
                    <a:pt x="2822301" y="0"/>
                  </a:lnTo>
                  <a:cubicBezTo>
                    <a:pt x="3138232" y="0"/>
                    <a:pt x="3394344" y="256112"/>
                    <a:pt x="3394344" y="572043"/>
                  </a:cubicBezTo>
                  <a:lnTo>
                    <a:pt x="3394344" y="702945"/>
                  </a:lnTo>
                  <a:lnTo>
                    <a:pt x="3394344" y="833847"/>
                  </a:lnTo>
                  <a:lnTo>
                    <a:pt x="3394344" y="1405890"/>
                  </a:lnTo>
                  <a:lnTo>
                    <a:pt x="3400712" y="1405890"/>
                  </a:lnTo>
                  <a:lnTo>
                    <a:pt x="3400712" y="2213516"/>
                  </a:lnTo>
                  <a:lnTo>
                    <a:pt x="3400426" y="2213517"/>
                  </a:lnTo>
                  <a:cubicBezTo>
                    <a:pt x="3400704" y="2294259"/>
                    <a:pt x="3368825" y="2371789"/>
                    <a:pt x="3311830" y="2428980"/>
                  </a:cubicBezTo>
                  <a:cubicBezTo>
                    <a:pt x="3254835" y="2486172"/>
                    <a:pt x="3177416" y="2518318"/>
                    <a:pt x="3096674" y="2518318"/>
                  </a:cubicBezTo>
                  <a:lnTo>
                    <a:pt x="3096674" y="2522459"/>
                  </a:lnTo>
                  <a:lnTo>
                    <a:pt x="2233044" y="2522459"/>
                  </a:lnTo>
                  <a:lnTo>
                    <a:pt x="2233044" y="2524063"/>
                  </a:lnTo>
                  <a:lnTo>
                    <a:pt x="2148564" y="2532146"/>
                  </a:lnTo>
                  <a:cubicBezTo>
                    <a:pt x="2049284" y="2551681"/>
                    <a:pt x="1957152" y="2600208"/>
                    <a:pt x="1884419" y="2672691"/>
                  </a:cubicBezTo>
                  <a:cubicBezTo>
                    <a:pt x="1787442" y="2769334"/>
                    <a:pt x="1732932" y="2900612"/>
                    <a:pt x="1732932" y="3037523"/>
                  </a:cubicBezTo>
                  <a:lnTo>
                    <a:pt x="1732932" y="3451860"/>
                  </a:lnTo>
                  <a:lnTo>
                    <a:pt x="672469" y="3451860"/>
                  </a:lnTo>
                  <a:cubicBezTo>
                    <a:pt x="301075" y="3451860"/>
                    <a:pt x="0" y="3150785"/>
                    <a:pt x="0" y="2779391"/>
                  </a:cubicBezTo>
                  <a:lnTo>
                    <a:pt x="0" y="2078359"/>
                  </a:lnTo>
                  <a:cubicBezTo>
                    <a:pt x="0" y="1753389"/>
                    <a:pt x="230511" y="1482258"/>
                    <a:pt x="536943" y="1419552"/>
                  </a:cubicBezTo>
                  <a:lnTo>
                    <a:pt x="564633" y="1416761"/>
                  </a:lnTo>
                  <a:lnTo>
                    <a:pt x="564633" y="1418750"/>
                  </a:lnTo>
                  <a:lnTo>
                    <a:pt x="2187961" y="1418750"/>
                  </a:lnTo>
                  <a:lnTo>
                    <a:pt x="2187961" y="1219440"/>
                  </a:lnTo>
                  <a:lnTo>
                    <a:pt x="994044" y="1219440"/>
                  </a:lnTo>
                  <a:lnTo>
                    <a:pt x="994044" y="833847"/>
                  </a:lnTo>
                  <a:lnTo>
                    <a:pt x="994044" y="702945"/>
                  </a:lnTo>
                  <a:lnTo>
                    <a:pt x="994044" y="572043"/>
                  </a:lnTo>
                  <a:cubicBezTo>
                    <a:pt x="994044" y="256112"/>
                    <a:pt x="1250156" y="0"/>
                    <a:pt x="1566087" y="0"/>
                  </a:cubicBezTo>
                  <a:close/>
                </a:path>
              </a:pathLst>
            </a:custGeom>
            <a:gradFill flip="none" rotWithShape="1">
              <a:gsLst>
                <a:gs pos="8000">
                  <a:srgbClr val="FFFF00"/>
                </a:gs>
                <a:gs pos="47000">
                  <a:srgbClr val="00B0F0"/>
                </a:gs>
                <a:gs pos="87000">
                  <a:srgbClr val="FFC00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Curved Connector 13"/>
            <p:cNvCxnSpPr>
              <a:stCxn id="16" idx="2"/>
              <a:endCxn id="17" idx="0"/>
            </p:cNvCxnSpPr>
            <p:nvPr/>
          </p:nvCxnSpPr>
          <p:spPr>
            <a:xfrm>
              <a:off x="3806127" y="1685609"/>
              <a:ext cx="4285138" cy="3206873"/>
            </a:xfrm>
            <a:prstGeom prst="curvedConnector3">
              <a:avLst>
                <a:gd name="adj1" fmla="val 5000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6" idx="0"/>
              <a:endCxn id="17" idx="2"/>
            </p:cNvCxnSpPr>
            <p:nvPr/>
          </p:nvCxnSpPr>
          <p:spPr>
            <a:xfrm flipV="1">
              <a:off x="3817333" y="1685608"/>
              <a:ext cx="4285138" cy="3206874"/>
            </a:xfrm>
            <a:prstGeom prst="curvedConnector3">
              <a:avLst>
                <a:gd name="adj1" fmla="val 5000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2301701" y="1685582"/>
              <a:ext cx="3026613" cy="3206902"/>
            </a:xfrm>
            <a:prstGeom prst="arc">
              <a:avLst>
                <a:gd name="adj1" fmla="val 5395015"/>
                <a:gd name="adj2" fmla="val 1618096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7" name="Arc 16"/>
            <p:cNvSpPr/>
            <p:nvPr/>
          </p:nvSpPr>
          <p:spPr>
            <a:xfrm flipH="1">
              <a:off x="6580283" y="1685581"/>
              <a:ext cx="3026613" cy="3206902"/>
            </a:xfrm>
            <a:prstGeom prst="arc">
              <a:avLst>
                <a:gd name="adj1" fmla="val 5395015"/>
                <a:gd name="adj2" fmla="val 1618096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20" name="Rectangle 19"/>
          <p:cNvSpPr/>
          <p:nvPr/>
        </p:nvSpPr>
        <p:spPr>
          <a:xfrm>
            <a:off x="5831446" y="628697"/>
            <a:ext cx="6337579" cy="1107996"/>
          </a:xfrm>
          <a:prstGeom prst="rect">
            <a:avLst/>
          </a:prstGeom>
          <a:noFill/>
          <a:ln>
            <a:noFill/>
          </a:ln>
          <a:effectLst>
            <a:outerShdw blurRad="50800" dist="50800" dir="5400000" sx="102000" sy="102000" algn="ctr" rotWithShape="0">
              <a:schemeClr val="accent4"/>
            </a:outerShdw>
          </a:effectLst>
        </p:spPr>
        <p:txBody>
          <a:bodyPr wrap="square">
            <a:spAutoFit/>
          </a:bodyPr>
          <a:lstStyle/>
          <a:p>
            <a:r>
              <a:rPr lang="en-US" sz="6600" b="1" dirty="0">
                <a:solidFill>
                  <a:schemeClr val="accent1">
                    <a:lumMod val="60000"/>
                    <a:lumOff val="40000"/>
                  </a:schemeClr>
                </a:solidFill>
              </a:rPr>
              <a:t>Abaqus Python</a:t>
            </a:r>
            <a:endParaRPr lang="en-IN" sz="6600" b="1" dirty="0">
              <a:solidFill>
                <a:schemeClr val="accent1">
                  <a:lumMod val="60000"/>
                  <a:lumOff val="40000"/>
                </a:schemeClr>
              </a:solidFill>
            </a:endParaRPr>
          </a:p>
        </p:txBody>
      </p:sp>
      <p:sp>
        <p:nvSpPr>
          <p:cNvPr id="21" name="Rectangle 20"/>
          <p:cNvSpPr/>
          <p:nvPr/>
        </p:nvSpPr>
        <p:spPr>
          <a:xfrm rot="5400000">
            <a:off x="5870897" y="-3136926"/>
            <a:ext cx="457320" cy="12184885"/>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endParaRPr>
          </a:p>
        </p:txBody>
      </p:sp>
      <p:sp>
        <p:nvSpPr>
          <p:cNvPr id="9" name="Rectangle 8"/>
          <p:cNvSpPr/>
          <p:nvPr/>
        </p:nvSpPr>
        <p:spPr>
          <a:xfrm>
            <a:off x="127" y="3092989"/>
            <a:ext cx="12184885" cy="1323439"/>
          </a:xfrm>
          <a:prstGeom prst="rect">
            <a:avLst/>
          </a:prstGeom>
        </p:spPr>
        <p:txBody>
          <a:bodyPr wrap="square">
            <a:spAutoFit/>
          </a:bodyPr>
          <a:lstStyle/>
          <a:p>
            <a:pPr algn="ctr"/>
            <a:r>
              <a:rPr lang="en-US" sz="7800" b="1" dirty="0">
                <a:solidFill>
                  <a:schemeClr val="accent3">
                    <a:lumMod val="40000"/>
                    <a:lumOff val="60000"/>
                  </a:schemeClr>
                </a:solidFill>
              </a:rPr>
              <a:t>Abaqus Python Scripting</a:t>
            </a:r>
            <a:endParaRPr lang="en-IN" sz="7800" b="1" dirty="0">
              <a:solidFill>
                <a:schemeClr val="accent3">
                  <a:lumMod val="40000"/>
                  <a:lumOff val="60000"/>
                </a:schemeClr>
              </a:solidFill>
            </a:endParaRPr>
          </a:p>
        </p:txBody>
      </p:sp>
      <p:sp>
        <p:nvSpPr>
          <p:cNvPr id="22" name="Rectangle 21"/>
          <p:cNvSpPr/>
          <p:nvPr/>
        </p:nvSpPr>
        <p:spPr>
          <a:xfrm>
            <a:off x="553137" y="5288759"/>
            <a:ext cx="11062750" cy="1323439"/>
          </a:xfrm>
          <a:prstGeom prst="rect">
            <a:avLst/>
          </a:prstGeom>
        </p:spPr>
        <p:txBody>
          <a:bodyPr wrap="square">
            <a:spAutoFit/>
          </a:bodyPr>
          <a:lstStyle/>
          <a:p>
            <a:pPr algn="ctr"/>
            <a:r>
              <a:rPr lang="en-US" sz="8000" b="1" dirty="0" err="1">
                <a:solidFill>
                  <a:schemeClr val="accent1">
                    <a:lumMod val="40000"/>
                    <a:lumOff val="60000"/>
                  </a:schemeClr>
                </a:solidFill>
              </a:rPr>
              <a:t>Lec</a:t>
            </a:r>
            <a:r>
              <a:rPr lang="en-US" sz="8000" b="1" dirty="0">
                <a:solidFill>
                  <a:schemeClr val="accent1">
                    <a:lumMod val="40000"/>
                    <a:lumOff val="60000"/>
                  </a:schemeClr>
                </a:solidFill>
              </a:rPr>
              <a:t> 10 – Create a Model</a:t>
            </a:r>
            <a:endParaRPr lang="en-IN" sz="8000" b="1" dirty="0">
              <a:solidFill>
                <a:schemeClr val="accent1">
                  <a:lumMod val="40000"/>
                  <a:lumOff val="60000"/>
                </a:schemeClr>
              </a:solidFill>
            </a:endParaRPr>
          </a:p>
        </p:txBody>
      </p:sp>
      <p:sp>
        <p:nvSpPr>
          <p:cNvPr id="3" name="Rectangle 2"/>
          <p:cNvSpPr/>
          <p:nvPr/>
        </p:nvSpPr>
        <p:spPr>
          <a:xfrm>
            <a:off x="6776951" y="4483261"/>
            <a:ext cx="5000087" cy="584775"/>
          </a:xfrm>
          <a:prstGeom prst="rect">
            <a:avLst/>
          </a:prstGeom>
        </p:spPr>
        <p:txBody>
          <a:bodyPr wrap="none">
            <a:spAutoFit/>
          </a:bodyPr>
          <a:lstStyle/>
          <a:p>
            <a:r>
              <a:rPr lang="en-IN" sz="3200" dirty="0">
                <a:solidFill>
                  <a:schemeClr val="accent3">
                    <a:lumMod val="40000"/>
                    <a:lumOff val="60000"/>
                  </a:schemeClr>
                </a:solidFill>
              </a:rPr>
              <a:t>Learn with the concepts</a:t>
            </a:r>
          </a:p>
        </p:txBody>
      </p:sp>
    </p:spTree>
    <p:extLst>
      <p:ext uri="{BB962C8B-B14F-4D97-AF65-F5344CB8AC3E}">
        <p14:creationId xmlns:p14="http://schemas.microsoft.com/office/powerpoint/2010/main" val="3632859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93D0E63-744B-AB02-2756-47088F49A9F4}"/>
              </a:ext>
            </a:extLst>
          </p:cNvPr>
          <p:cNvSpPr txBox="1">
            <a:spLocks/>
          </p:cNvSpPr>
          <p:nvPr/>
        </p:nvSpPr>
        <p:spPr>
          <a:xfrm>
            <a:off x="1469230" y="2781231"/>
            <a:ext cx="8880608" cy="752341"/>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solidFill>
                  <a:schemeClr val="accent3">
                    <a:lumMod val="40000"/>
                    <a:lumOff val="60000"/>
                  </a:schemeClr>
                </a:solidFill>
              </a:rPr>
              <a:t>Download files used in this lecture:</a:t>
            </a:r>
          </a:p>
        </p:txBody>
      </p:sp>
      <p:grpSp>
        <p:nvGrpSpPr>
          <p:cNvPr id="7" name="Group 6">
            <a:extLst>
              <a:ext uri="{FF2B5EF4-FFF2-40B4-BE49-F238E27FC236}">
                <a16:creationId xmlns:a16="http://schemas.microsoft.com/office/drawing/2014/main" id="{49EC2133-2AF7-CB8D-46DF-A9928D4D34EE}"/>
              </a:ext>
            </a:extLst>
          </p:cNvPr>
          <p:cNvGrpSpPr/>
          <p:nvPr/>
        </p:nvGrpSpPr>
        <p:grpSpPr>
          <a:xfrm>
            <a:off x="1644608" y="752243"/>
            <a:ext cx="3241029" cy="1422777"/>
            <a:chOff x="2301701" y="1685581"/>
            <a:chExt cx="7305195" cy="3206903"/>
          </a:xfrm>
        </p:grpSpPr>
        <p:grpSp>
          <p:nvGrpSpPr>
            <p:cNvPr id="8" name="Group 7">
              <a:extLst>
                <a:ext uri="{FF2B5EF4-FFF2-40B4-BE49-F238E27FC236}">
                  <a16:creationId xmlns:a16="http://schemas.microsoft.com/office/drawing/2014/main" id="{C8EAA1CC-4FBA-436A-7A53-1C8455362060}"/>
                </a:ext>
              </a:extLst>
            </p:cNvPr>
            <p:cNvGrpSpPr/>
            <p:nvPr/>
          </p:nvGrpSpPr>
          <p:grpSpPr>
            <a:xfrm>
              <a:off x="2954794" y="1942139"/>
              <a:ext cx="2083822" cy="2693788"/>
              <a:chOff x="325989" y="2690157"/>
              <a:chExt cx="1718039" cy="2220934"/>
            </a:xfrm>
          </p:grpSpPr>
          <p:sp>
            <p:nvSpPr>
              <p:cNvPr id="19" name="Freeform 17">
                <a:extLst>
                  <a:ext uri="{FF2B5EF4-FFF2-40B4-BE49-F238E27FC236}">
                    <a16:creationId xmlns:a16="http://schemas.microsoft.com/office/drawing/2014/main" id="{89B17A7B-F408-E264-26DA-60F62ACCF726}"/>
                  </a:ext>
                </a:extLst>
              </p:cNvPr>
              <p:cNvSpPr/>
              <p:nvPr/>
            </p:nvSpPr>
            <p:spPr>
              <a:xfrm>
                <a:off x="333067" y="2690157"/>
                <a:ext cx="1710961" cy="2220934"/>
              </a:xfrm>
              <a:custGeom>
                <a:avLst/>
                <a:gdLst>
                  <a:gd name="connsiteX0" fmla="*/ 0 w 2838992"/>
                  <a:gd name="connsiteY0" fmla="*/ 2016477 h 3685193"/>
                  <a:gd name="connsiteX1" fmla="*/ 2838992 w 2838992"/>
                  <a:gd name="connsiteY1" fmla="*/ 2016477 h 3685193"/>
                  <a:gd name="connsiteX2" fmla="*/ 2837391 w 2838992"/>
                  <a:gd name="connsiteY2" fmla="*/ 2026527 h 3685193"/>
                  <a:gd name="connsiteX3" fmla="*/ 1846903 w 2838992"/>
                  <a:gd name="connsiteY3" fmla="*/ 2909285 h 3685193"/>
                  <a:gd name="connsiteX4" fmla="*/ 1813386 w 2838992"/>
                  <a:gd name="connsiteY4" fmla="*/ 2915982 h 3685193"/>
                  <a:gd name="connsiteX5" fmla="*/ 1813386 w 2838992"/>
                  <a:gd name="connsiteY5" fmla="*/ 3685193 h 3685193"/>
                  <a:gd name="connsiteX6" fmla="*/ 1025605 w 2838992"/>
                  <a:gd name="connsiteY6" fmla="*/ 3685193 h 3685193"/>
                  <a:gd name="connsiteX7" fmla="*/ 1025605 w 2838992"/>
                  <a:gd name="connsiteY7" fmla="*/ 2915982 h 3685193"/>
                  <a:gd name="connsiteX8" fmla="*/ 992090 w 2838992"/>
                  <a:gd name="connsiteY8" fmla="*/ 2909285 h 3685193"/>
                  <a:gd name="connsiteX9" fmla="*/ 1602 w 2838992"/>
                  <a:gd name="connsiteY9" fmla="*/ 2026527 h 3685193"/>
                  <a:gd name="connsiteX10" fmla="*/ 1025605 w 2838992"/>
                  <a:gd name="connsiteY10" fmla="*/ 0 h 3685193"/>
                  <a:gd name="connsiteX11" fmla="*/ 1813386 w 2838992"/>
                  <a:gd name="connsiteY11" fmla="*/ 0 h 3685193"/>
                  <a:gd name="connsiteX12" fmla="*/ 1813386 w 2838992"/>
                  <a:gd name="connsiteY12" fmla="*/ 769212 h 3685193"/>
                  <a:gd name="connsiteX13" fmla="*/ 1846903 w 2838992"/>
                  <a:gd name="connsiteY13" fmla="*/ 775909 h 3685193"/>
                  <a:gd name="connsiteX14" fmla="*/ 2837391 w 2838992"/>
                  <a:gd name="connsiteY14" fmla="*/ 1658667 h 3685193"/>
                  <a:gd name="connsiteX15" fmla="*/ 2838992 w 2838992"/>
                  <a:gd name="connsiteY15" fmla="*/ 1668716 h 3685193"/>
                  <a:gd name="connsiteX16" fmla="*/ 1 w 2838992"/>
                  <a:gd name="connsiteY16" fmla="*/ 1668716 h 3685193"/>
                  <a:gd name="connsiteX17" fmla="*/ 1602 w 2838992"/>
                  <a:gd name="connsiteY17" fmla="*/ 1658667 h 3685193"/>
                  <a:gd name="connsiteX18" fmla="*/ 992090 w 2838992"/>
                  <a:gd name="connsiteY18" fmla="*/ 775909 h 3685193"/>
                  <a:gd name="connsiteX19" fmla="*/ 1025605 w 2838992"/>
                  <a:gd name="connsiteY19" fmla="*/ 769212 h 368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38992" h="3685193">
                    <a:moveTo>
                      <a:pt x="0" y="2016477"/>
                    </a:moveTo>
                    <a:lnTo>
                      <a:pt x="2838992" y="2016477"/>
                    </a:lnTo>
                    <a:lnTo>
                      <a:pt x="2837391" y="2026527"/>
                    </a:lnTo>
                    <a:cubicBezTo>
                      <a:pt x="2748081" y="2445391"/>
                      <a:pt x="2358844" y="2785550"/>
                      <a:pt x="1846903" y="2909285"/>
                    </a:cubicBezTo>
                    <a:lnTo>
                      <a:pt x="1813386" y="2915982"/>
                    </a:lnTo>
                    <a:lnTo>
                      <a:pt x="1813386" y="3685193"/>
                    </a:lnTo>
                    <a:lnTo>
                      <a:pt x="1025605" y="3685193"/>
                    </a:lnTo>
                    <a:lnTo>
                      <a:pt x="1025605" y="2915982"/>
                    </a:lnTo>
                    <a:lnTo>
                      <a:pt x="992090" y="2909285"/>
                    </a:lnTo>
                    <a:cubicBezTo>
                      <a:pt x="480149" y="2785550"/>
                      <a:pt x="90912" y="2445391"/>
                      <a:pt x="1602" y="2026527"/>
                    </a:cubicBezTo>
                    <a:close/>
                    <a:moveTo>
                      <a:pt x="1025605" y="0"/>
                    </a:moveTo>
                    <a:lnTo>
                      <a:pt x="1813386" y="0"/>
                    </a:lnTo>
                    <a:lnTo>
                      <a:pt x="1813386" y="769212"/>
                    </a:lnTo>
                    <a:lnTo>
                      <a:pt x="1846903" y="775909"/>
                    </a:lnTo>
                    <a:cubicBezTo>
                      <a:pt x="2358844" y="899645"/>
                      <a:pt x="2748081" y="1239803"/>
                      <a:pt x="2837391" y="1658667"/>
                    </a:cubicBezTo>
                    <a:lnTo>
                      <a:pt x="2838992" y="1668716"/>
                    </a:lnTo>
                    <a:lnTo>
                      <a:pt x="1" y="1668716"/>
                    </a:lnTo>
                    <a:lnTo>
                      <a:pt x="1602" y="1658667"/>
                    </a:lnTo>
                    <a:cubicBezTo>
                      <a:pt x="90912" y="1239803"/>
                      <a:pt x="480149" y="899645"/>
                      <a:pt x="992090" y="775909"/>
                    </a:cubicBezTo>
                    <a:lnTo>
                      <a:pt x="1025605" y="769212"/>
                    </a:lnTo>
                    <a:close/>
                  </a:path>
                </a:pathLst>
              </a:custGeom>
              <a:solidFill>
                <a:srgbClr val="969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6D3F03A5-F8AB-EDB4-0615-25631B236129}"/>
                  </a:ext>
                </a:extLst>
              </p:cNvPr>
              <p:cNvSpPr/>
              <p:nvPr/>
            </p:nvSpPr>
            <p:spPr>
              <a:xfrm>
                <a:off x="325989" y="3693675"/>
                <a:ext cx="1717536" cy="2101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9" name="Freeform 12">
              <a:extLst>
                <a:ext uri="{FF2B5EF4-FFF2-40B4-BE49-F238E27FC236}">
                  <a16:creationId xmlns:a16="http://schemas.microsoft.com/office/drawing/2014/main" id="{EC96AAF5-7516-B5B4-89A5-53CA3C8C5848}"/>
                </a:ext>
              </a:extLst>
            </p:cNvPr>
            <p:cNvSpPr/>
            <p:nvPr/>
          </p:nvSpPr>
          <p:spPr>
            <a:xfrm>
              <a:off x="6580283" y="2092856"/>
              <a:ext cx="2605895" cy="2392351"/>
            </a:xfrm>
            <a:custGeom>
              <a:avLst/>
              <a:gdLst>
                <a:gd name="connsiteX0" fmla="*/ 3748712 w 5291359"/>
                <a:gd name="connsiteY0" fmla="*/ 4128549 h 4857750"/>
                <a:gd name="connsiteX1" fmla="*/ 3512905 w 5291359"/>
                <a:gd name="connsiteY1" fmla="*/ 4364356 h 4857750"/>
                <a:gd name="connsiteX2" fmla="*/ 3748712 w 5291359"/>
                <a:gd name="connsiteY2" fmla="*/ 4600163 h 4857750"/>
                <a:gd name="connsiteX3" fmla="*/ 3984519 w 5291359"/>
                <a:gd name="connsiteY3" fmla="*/ 4364356 h 4857750"/>
                <a:gd name="connsiteX4" fmla="*/ 3748712 w 5291359"/>
                <a:gd name="connsiteY4" fmla="*/ 4128549 h 4857750"/>
                <a:gd name="connsiteX5" fmla="*/ 3618742 w 5291359"/>
                <a:gd name="connsiteY5" fmla="*/ 1405890 h 4857750"/>
                <a:gd name="connsiteX6" fmla="*/ 4618890 w 5291359"/>
                <a:gd name="connsiteY6" fmla="*/ 1405890 h 4857750"/>
                <a:gd name="connsiteX7" fmla="*/ 5291359 w 5291359"/>
                <a:gd name="connsiteY7" fmla="*/ 2078359 h 4857750"/>
                <a:gd name="connsiteX8" fmla="*/ 5291359 w 5291359"/>
                <a:gd name="connsiteY8" fmla="*/ 2779391 h 4857750"/>
                <a:gd name="connsiteX9" fmla="*/ 4618890 w 5291359"/>
                <a:gd name="connsiteY9" fmla="*/ 3451860 h 4857750"/>
                <a:gd name="connsiteX10" fmla="*/ 4331604 w 5291359"/>
                <a:gd name="connsiteY10" fmla="*/ 3451860 h 4857750"/>
                <a:gd name="connsiteX11" fmla="*/ 4331604 w 5291359"/>
                <a:gd name="connsiteY11" fmla="*/ 3461147 h 4857750"/>
                <a:gd name="connsiteX12" fmla="*/ 3188154 w 5291359"/>
                <a:gd name="connsiteY12" fmla="*/ 3461147 h 4857750"/>
                <a:gd name="connsiteX13" fmla="*/ 3188154 w 5291359"/>
                <a:gd name="connsiteY13" fmla="*/ 3660457 h 4857750"/>
                <a:gd name="connsiteX14" fmla="*/ 4331604 w 5291359"/>
                <a:gd name="connsiteY14" fmla="*/ 3660457 h 4857750"/>
                <a:gd name="connsiteX15" fmla="*/ 4331604 w 5291359"/>
                <a:gd name="connsiteY15" fmla="*/ 4023903 h 4857750"/>
                <a:gd name="connsiteX16" fmla="*/ 4331604 w 5291359"/>
                <a:gd name="connsiteY16" fmla="*/ 4120515 h 4857750"/>
                <a:gd name="connsiteX17" fmla="*/ 4331604 w 5291359"/>
                <a:gd name="connsiteY17" fmla="*/ 4285707 h 4857750"/>
                <a:gd name="connsiteX18" fmla="*/ 3759561 w 5291359"/>
                <a:gd name="connsiteY18" fmla="*/ 4857750 h 4857750"/>
                <a:gd name="connsiteX19" fmla="*/ 2503347 w 5291359"/>
                <a:gd name="connsiteY19" fmla="*/ 4857750 h 4857750"/>
                <a:gd name="connsiteX20" fmla="*/ 1931304 w 5291359"/>
                <a:gd name="connsiteY20" fmla="*/ 4285707 h 4857750"/>
                <a:gd name="connsiteX21" fmla="*/ 1931304 w 5291359"/>
                <a:gd name="connsiteY21" fmla="*/ 4120515 h 4857750"/>
                <a:gd name="connsiteX22" fmla="*/ 1931304 w 5291359"/>
                <a:gd name="connsiteY22" fmla="*/ 4023903 h 4857750"/>
                <a:gd name="connsiteX23" fmla="*/ 1931304 w 5291359"/>
                <a:gd name="connsiteY23" fmla="*/ 3451860 h 4857750"/>
                <a:gd name="connsiteX24" fmla="*/ 1931304 w 5291359"/>
                <a:gd name="connsiteY24" fmla="*/ 3037523 h 4857750"/>
                <a:gd name="connsiteX25" fmla="*/ 1944242 w 5291359"/>
                <a:gd name="connsiteY25" fmla="*/ 3037523 h 4857750"/>
                <a:gd name="connsiteX26" fmla="*/ 2033580 w 5291359"/>
                <a:gd name="connsiteY26" fmla="*/ 2822367 h 4857750"/>
                <a:gd name="connsiteX27" fmla="*/ 2189357 w 5291359"/>
                <a:gd name="connsiteY27" fmla="*/ 2739482 h 4857750"/>
                <a:gd name="connsiteX28" fmla="*/ 2233044 w 5291359"/>
                <a:gd name="connsiteY28" fmla="*/ 2735302 h 4857750"/>
                <a:gd name="connsiteX29" fmla="*/ 2233044 w 5291359"/>
                <a:gd name="connsiteY29" fmla="*/ 2739417 h 4857750"/>
                <a:gd name="connsiteX30" fmla="*/ 3123056 w 5291359"/>
                <a:gd name="connsiteY30" fmla="*/ 2739417 h 4857750"/>
                <a:gd name="connsiteX31" fmla="*/ 3123056 w 5291359"/>
                <a:gd name="connsiteY31" fmla="*/ 2727012 h 4857750"/>
                <a:gd name="connsiteX32" fmla="*/ 3197848 w 5291359"/>
                <a:gd name="connsiteY32" fmla="*/ 2719596 h 4857750"/>
                <a:gd name="connsiteX33" fmla="*/ 3461506 w 5291359"/>
                <a:gd name="connsiteY33" fmla="*/ 2578141 h 4857750"/>
                <a:gd name="connsiteX34" fmla="*/ 3602051 w 5291359"/>
                <a:gd name="connsiteY34" fmla="*/ 2313997 h 4857750"/>
                <a:gd name="connsiteX35" fmla="*/ 3611565 w 5291359"/>
                <a:gd name="connsiteY35" fmla="*/ 2214564 h 4857750"/>
                <a:gd name="connsiteX36" fmla="*/ 3618742 w 5291359"/>
                <a:gd name="connsiteY36" fmla="*/ 2214564 h 4857750"/>
                <a:gd name="connsiteX37" fmla="*/ 1516052 w 5291359"/>
                <a:gd name="connsiteY37" fmla="*/ 318549 h 4857750"/>
                <a:gd name="connsiteX38" fmla="*/ 1280245 w 5291359"/>
                <a:gd name="connsiteY38" fmla="*/ 554356 h 4857750"/>
                <a:gd name="connsiteX39" fmla="*/ 1516052 w 5291359"/>
                <a:gd name="connsiteY39" fmla="*/ 790163 h 4857750"/>
                <a:gd name="connsiteX40" fmla="*/ 1751859 w 5291359"/>
                <a:gd name="connsiteY40" fmla="*/ 554356 h 4857750"/>
                <a:gd name="connsiteX41" fmla="*/ 1516052 w 5291359"/>
                <a:gd name="connsiteY41" fmla="*/ 318549 h 4857750"/>
                <a:gd name="connsiteX42" fmla="*/ 1566087 w 5291359"/>
                <a:gd name="connsiteY42" fmla="*/ 0 h 4857750"/>
                <a:gd name="connsiteX43" fmla="*/ 2822301 w 5291359"/>
                <a:gd name="connsiteY43" fmla="*/ 0 h 4857750"/>
                <a:gd name="connsiteX44" fmla="*/ 3394344 w 5291359"/>
                <a:gd name="connsiteY44" fmla="*/ 572043 h 4857750"/>
                <a:gd name="connsiteX45" fmla="*/ 3394344 w 5291359"/>
                <a:gd name="connsiteY45" fmla="*/ 702945 h 4857750"/>
                <a:gd name="connsiteX46" fmla="*/ 3394344 w 5291359"/>
                <a:gd name="connsiteY46" fmla="*/ 833847 h 4857750"/>
                <a:gd name="connsiteX47" fmla="*/ 3394344 w 5291359"/>
                <a:gd name="connsiteY47" fmla="*/ 1405890 h 4857750"/>
                <a:gd name="connsiteX48" fmla="*/ 3400712 w 5291359"/>
                <a:gd name="connsiteY48" fmla="*/ 1405890 h 4857750"/>
                <a:gd name="connsiteX49" fmla="*/ 3400712 w 5291359"/>
                <a:gd name="connsiteY49" fmla="*/ 2213516 h 4857750"/>
                <a:gd name="connsiteX50" fmla="*/ 3400426 w 5291359"/>
                <a:gd name="connsiteY50" fmla="*/ 2213517 h 4857750"/>
                <a:gd name="connsiteX51" fmla="*/ 3311830 w 5291359"/>
                <a:gd name="connsiteY51" fmla="*/ 2428980 h 4857750"/>
                <a:gd name="connsiteX52" fmla="*/ 3096674 w 5291359"/>
                <a:gd name="connsiteY52" fmla="*/ 2518318 h 4857750"/>
                <a:gd name="connsiteX53" fmla="*/ 3096674 w 5291359"/>
                <a:gd name="connsiteY53" fmla="*/ 2522459 h 4857750"/>
                <a:gd name="connsiteX54" fmla="*/ 2233044 w 5291359"/>
                <a:gd name="connsiteY54" fmla="*/ 2522459 h 4857750"/>
                <a:gd name="connsiteX55" fmla="*/ 2233044 w 5291359"/>
                <a:gd name="connsiteY55" fmla="*/ 2524063 h 4857750"/>
                <a:gd name="connsiteX56" fmla="*/ 2148564 w 5291359"/>
                <a:gd name="connsiteY56" fmla="*/ 2532146 h 4857750"/>
                <a:gd name="connsiteX57" fmla="*/ 1884419 w 5291359"/>
                <a:gd name="connsiteY57" fmla="*/ 2672691 h 4857750"/>
                <a:gd name="connsiteX58" fmla="*/ 1732932 w 5291359"/>
                <a:gd name="connsiteY58" fmla="*/ 3037523 h 4857750"/>
                <a:gd name="connsiteX59" fmla="*/ 1732932 w 5291359"/>
                <a:gd name="connsiteY59" fmla="*/ 3451860 h 4857750"/>
                <a:gd name="connsiteX60" fmla="*/ 672469 w 5291359"/>
                <a:gd name="connsiteY60" fmla="*/ 3451860 h 4857750"/>
                <a:gd name="connsiteX61" fmla="*/ 0 w 5291359"/>
                <a:gd name="connsiteY61" fmla="*/ 2779391 h 4857750"/>
                <a:gd name="connsiteX62" fmla="*/ 0 w 5291359"/>
                <a:gd name="connsiteY62" fmla="*/ 2078359 h 4857750"/>
                <a:gd name="connsiteX63" fmla="*/ 536943 w 5291359"/>
                <a:gd name="connsiteY63" fmla="*/ 1419552 h 4857750"/>
                <a:gd name="connsiteX64" fmla="*/ 564633 w 5291359"/>
                <a:gd name="connsiteY64" fmla="*/ 1416761 h 4857750"/>
                <a:gd name="connsiteX65" fmla="*/ 564633 w 5291359"/>
                <a:gd name="connsiteY65" fmla="*/ 1418750 h 4857750"/>
                <a:gd name="connsiteX66" fmla="*/ 2187961 w 5291359"/>
                <a:gd name="connsiteY66" fmla="*/ 1418750 h 4857750"/>
                <a:gd name="connsiteX67" fmla="*/ 2187961 w 5291359"/>
                <a:gd name="connsiteY67" fmla="*/ 1219440 h 4857750"/>
                <a:gd name="connsiteX68" fmla="*/ 994044 w 5291359"/>
                <a:gd name="connsiteY68" fmla="*/ 1219440 h 4857750"/>
                <a:gd name="connsiteX69" fmla="*/ 994044 w 5291359"/>
                <a:gd name="connsiteY69" fmla="*/ 833847 h 4857750"/>
                <a:gd name="connsiteX70" fmla="*/ 994044 w 5291359"/>
                <a:gd name="connsiteY70" fmla="*/ 702945 h 4857750"/>
                <a:gd name="connsiteX71" fmla="*/ 994044 w 5291359"/>
                <a:gd name="connsiteY71" fmla="*/ 572043 h 4857750"/>
                <a:gd name="connsiteX72" fmla="*/ 1566087 w 5291359"/>
                <a:gd name="connsiteY72" fmla="*/ 0 h 485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291359" h="4857750">
                  <a:moveTo>
                    <a:pt x="3748712" y="4128549"/>
                  </a:moveTo>
                  <a:cubicBezTo>
                    <a:pt x="3618479" y="4128549"/>
                    <a:pt x="3512905" y="4234123"/>
                    <a:pt x="3512905" y="4364356"/>
                  </a:cubicBezTo>
                  <a:cubicBezTo>
                    <a:pt x="3512905" y="4494589"/>
                    <a:pt x="3618479" y="4600163"/>
                    <a:pt x="3748712" y="4600163"/>
                  </a:cubicBezTo>
                  <a:cubicBezTo>
                    <a:pt x="3878945" y="4600163"/>
                    <a:pt x="3984519" y="4494589"/>
                    <a:pt x="3984519" y="4364356"/>
                  </a:cubicBezTo>
                  <a:cubicBezTo>
                    <a:pt x="3984519" y="4234123"/>
                    <a:pt x="3878945" y="4128549"/>
                    <a:pt x="3748712" y="4128549"/>
                  </a:cubicBezTo>
                  <a:close/>
                  <a:moveTo>
                    <a:pt x="3618742" y="1405890"/>
                  </a:moveTo>
                  <a:lnTo>
                    <a:pt x="4618890" y="1405890"/>
                  </a:lnTo>
                  <a:cubicBezTo>
                    <a:pt x="4990284" y="1405890"/>
                    <a:pt x="5291359" y="1706965"/>
                    <a:pt x="5291359" y="2078359"/>
                  </a:cubicBezTo>
                  <a:lnTo>
                    <a:pt x="5291359" y="2779391"/>
                  </a:lnTo>
                  <a:cubicBezTo>
                    <a:pt x="5291359" y="3150785"/>
                    <a:pt x="4990284" y="3451860"/>
                    <a:pt x="4618890" y="3451860"/>
                  </a:cubicBezTo>
                  <a:lnTo>
                    <a:pt x="4331604" y="3451860"/>
                  </a:lnTo>
                  <a:lnTo>
                    <a:pt x="4331604" y="3461147"/>
                  </a:lnTo>
                  <a:lnTo>
                    <a:pt x="3188154" y="3461147"/>
                  </a:lnTo>
                  <a:lnTo>
                    <a:pt x="3188154" y="3660457"/>
                  </a:lnTo>
                  <a:lnTo>
                    <a:pt x="4331604" y="3660457"/>
                  </a:lnTo>
                  <a:lnTo>
                    <a:pt x="4331604" y="4023903"/>
                  </a:lnTo>
                  <a:lnTo>
                    <a:pt x="4331604" y="4120515"/>
                  </a:lnTo>
                  <a:lnTo>
                    <a:pt x="4331604" y="4285707"/>
                  </a:lnTo>
                  <a:cubicBezTo>
                    <a:pt x="4331604" y="4601638"/>
                    <a:pt x="4075492" y="4857750"/>
                    <a:pt x="3759561" y="4857750"/>
                  </a:cubicBezTo>
                  <a:lnTo>
                    <a:pt x="2503347" y="4857750"/>
                  </a:lnTo>
                  <a:cubicBezTo>
                    <a:pt x="2187416" y="4857750"/>
                    <a:pt x="1931304" y="4601638"/>
                    <a:pt x="1931304" y="4285707"/>
                  </a:cubicBezTo>
                  <a:lnTo>
                    <a:pt x="1931304" y="4120515"/>
                  </a:lnTo>
                  <a:lnTo>
                    <a:pt x="1931304" y="4023903"/>
                  </a:lnTo>
                  <a:lnTo>
                    <a:pt x="1931304" y="3451860"/>
                  </a:lnTo>
                  <a:lnTo>
                    <a:pt x="1931304" y="3037523"/>
                  </a:lnTo>
                  <a:lnTo>
                    <a:pt x="1944242" y="3037523"/>
                  </a:lnTo>
                  <a:cubicBezTo>
                    <a:pt x="1944242" y="2956781"/>
                    <a:pt x="1976388" y="2879362"/>
                    <a:pt x="2033580" y="2822367"/>
                  </a:cubicBezTo>
                  <a:cubicBezTo>
                    <a:pt x="2076474" y="2779621"/>
                    <a:pt x="2130807" y="2751002"/>
                    <a:pt x="2189357" y="2739482"/>
                  </a:cubicBezTo>
                  <a:lnTo>
                    <a:pt x="2233044" y="2735302"/>
                  </a:lnTo>
                  <a:lnTo>
                    <a:pt x="2233044" y="2739417"/>
                  </a:lnTo>
                  <a:lnTo>
                    <a:pt x="3123056" y="2739417"/>
                  </a:lnTo>
                  <a:lnTo>
                    <a:pt x="3123056" y="2727012"/>
                  </a:lnTo>
                  <a:lnTo>
                    <a:pt x="3197848" y="2719596"/>
                  </a:lnTo>
                  <a:cubicBezTo>
                    <a:pt x="3297060" y="2699719"/>
                    <a:pt x="3389024" y="2650874"/>
                    <a:pt x="3461506" y="2578141"/>
                  </a:cubicBezTo>
                  <a:cubicBezTo>
                    <a:pt x="3533989" y="2505408"/>
                    <a:pt x="3582516" y="2413276"/>
                    <a:pt x="3602051" y="2313997"/>
                  </a:cubicBezTo>
                  <a:lnTo>
                    <a:pt x="3611565" y="2214564"/>
                  </a:lnTo>
                  <a:lnTo>
                    <a:pt x="3618742" y="2214564"/>
                  </a:lnTo>
                  <a:close/>
                  <a:moveTo>
                    <a:pt x="1516052" y="318549"/>
                  </a:moveTo>
                  <a:cubicBezTo>
                    <a:pt x="1385819" y="318549"/>
                    <a:pt x="1280245" y="424123"/>
                    <a:pt x="1280245" y="554356"/>
                  </a:cubicBezTo>
                  <a:cubicBezTo>
                    <a:pt x="1280245" y="684589"/>
                    <a:pt x="1385819" y="790163"/>
                    <a:pt x="1516052" y="790163"/>
                  </a:cubicBezTo>
                  <a:cubicBezTo>
                    <a:pt x="1646285" y="790163"/>
                    <a:pt x="1751859" y="684589"/>
                    <a:pt x="1751859" y="554356"/>
                  </a:cubicBezTo>
                  <a:cubicBezTo>
                    <a:pt x="1751859" y="424123"/>
                    <a:pt x="1646285" y="318549"/>
                    <a:pt x="1516052" y="318549"/>
                  </a:cubicBezTo>
                  <a:close/>
                  <a:moveTo>
                    <a:pt x="1566087" y="0"/>
                  </a:moveTo>
                  <a:lnTo>
                    <a:pt x="2822301" y="0"/>
                  </a:lnTo>
                  <a:cubicBezTo>
                    <a:pt x="3138232" y="0"/>
                    <a:pt x="3394344" y="256112"/>
                    <a:pt x="3394344" y="572043"/>
                  </a:cubicBezTo>
                  <a:lnTo>
                    <a:pt x="3394344" y="702945"/>
                  </a:lnTo>
                  <a:lnTo>
                    <a:pt x="3394344" y="833847"/>
                  </a:lnTo>
                  <a:lnTo>
                    <a:pt x="3394344" y="1405890"/>
                  </a:lnTo>
                  <a:lnTo>
                    <a:pt x="3400712" y="1405890"/>
                  </a:lnTo>
                  <a:lnTo>
                    <a:pt x="3400712" y="2213516"/>
                  </a:lnTo>
                  <a:lnTo>
                    <a:pt x="3400426" y="2213517"/>
                  </a:lnTo>
                  <a:cubicBezTo>
                    <a:pt x="3400704" y="2294259"/>
                    <a:pt x="3368825" y="2371789"/>
                    <a:pt x="3311830" y="2428980"/>
                  </a:cubicBezTo>
                  <a:cubicBezTo>
                    <a:pt x="3254835" y="2486172"/>
                    <a:pt x="3177416" y="2518318"/>
                    <a:pt x="3096674" y="2518318"/>
                  </a:cubicBezTo>
                  <a:lnTo>
                    <a:pt x="3096674" y="2522459"/>
                  </a:lnTo>
                  <a:lnTo>
                    <a:pt x="2233044" y="2522459"/>
                  </a:lnTo>
                  <a:lnTo>
                    <a:pt x="2233044" y="2524063"/>
                  </a:lnTo>
                  <a:lnTo>
                    <a:pt x="2148564" y="2532146"/>
                  </a:lnTo>
                  <a:cubicBezTo>
                    <a:pt x="2049284" y="2551681"/>
                    <a:pt x="1957152" y="2600208"/>
                    <a:pt x="1884419" y="2672691"/>
                  </a:cubicBezTo>
                  <a:cubicBezTo>
                    <a:pt x="1787442" y="2769334"/>
                    <a:pt x="1732932" y="2900612"/>
                    <a:pt x="1732932" y="3037523"/>
                  </a:cubicBezTo>
                  <a:lnTo>
                    <a:pt x="1732932" y="3451860"/>
                  </a:lnTo>
                  <a:lnTo>
                    <a:pt x="672469" y="3451860"/>
                  </a:lnTo>
                  <a:cubicBezTo>
                    <a:pt x="301075" y="3451860"/>
                    <a:pt x="0" y="3150785"/>
                    <a:pt x="0" y="2779391"/>
                  </a:cubicBezTo>
                  <a:lnTo>
                    <a:pt x="0" y="2078359"/>
                  </a:lnTo>
                  <a:cubicBezTo>
                    <a:pt x="0" y="1753389"/>
                    <a:pt x="230511" y="1482258"/>
                    <a:pt x="536943" y="1419552"/>
                  </a:cubicBezTo>
                  <a:lnTo>
                    <a:pt x="564633" y="1416761"/>
                  </a:lnTo>
                  <a:lnTo>
                    <a:pt x="564633" y="1418750"/>
                  </a:lnTo>
                  <a:lnTo>
                    <a:pt x="2187961" y="1418750"/>
                  </a:lnTo>
                  <a:lnTo>
                    <a:pt x="2187961" y="1219440"/>
                  </a:lnTo>
                  <a:lnTo>
                    <a:pt x="994044" y="1219440"/>
                  </a:lnTo>
                  <a:lnTo>
                    <a:pt x="994044" y="833847"/>
                  </a:lnTo>
                  <a:lnTo>
                    <a:pt x="994044" y="702945"/>
                  </a:lnTo>
                  <a:lnTo>
                    <a:pt x="994044" y="572043"/>
                  </a:lnTo>
                  <a:cubicBezTo>
                    <a:pt x="994044" y="256112"/>
                    <a:pt x="1250156" y="0"/>
                    <a:pt x="1566087" y="0"/>
                  </a:cubicBezTo>
                  <a:close/>
                </a:path>
              </a:pathLst>
            </a:custGeom>
            <a:gradFill flip="none" rotWithShape="1">
              <a:gsLst>
                <a:gs pos="8000">
                  <a:srgbClr val="FFFF00"/>
                </a:gs>
                <a:gs pos="47000">
                  <a:srgbClr val="00B0F0"/>
                </a:gs>
                <a:gs pos="87000">
                  <a:srgbClr val="FFC00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Curved Connector 13">
              <a:extLst>
                <a:ext uri="{FF2B5EF4-FFF2-40B4-BE49-F238E27FC236}">
                  <a16:creationId xmlns:a16="http://schemas.microsoft.com/office/drawing/2014/main" id="{F741E158-EFCE-CFAF-9766-E965E75DA29D}"/>
                </a:ext>
              </a:extLst>
            </p:cNvPr>
            <p:cNvCxnSpPr>
              <a:stCxn id="17" idx="2"/>
              <a:endCxn id="18" idx="0"/>
            </p:cNvCxnSpPr>
            <p:nvPr/>
          </p:nvCxnSpPr>
          <p:spPr>
            <a:xfrm>
              <a:off x="3806127" y="1685609"/>
              <a:ext cx="4285138" cy="3206873"/>
            </a:xfrm>
            <a:prstGeom prst="curvedConnector3">
              <a:avLst>
                <a:gd name="adj1" fmla="val 5000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Curved Connector 14">
              <a:extLst>
                <a:ext uri="{FF2B5EF4-FFF2-40B4-BE49-F238E27FC236}">
                  <a16:creationId xmlns:a16="http://schemas.microsoft.com/office/drawing/2014/main" id="{BB8E67F7-3C37-5E3A-C00C-AB707C8C3FEE}"/>
                </a:ext>
              </a:extLst>
            </p:cNvPr>
            <p:cNvCxnSpPr>
              <a:stCxn id="17" idx="0"/>
              <a:endCxn id="18" idx="2"/>
            </p:cNvCxnSpPr>
            <p:nvPr/>
          </p:nvCxnSpPr>
          <p:spPr>
            <a:xfrm flipV="1">
              <a:off x="3817333" y="1685608"/>
              <a:ext cx="4285138" cy="3206874"/>
            </a:xfrm>
            <a:prstGeom prst="curvedConnector3">
              <a:avLst>
                <a:gd name="adj1" fmla="val 5000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696D6154-AB4D-C08D-8D7C-D527AE3C6218}"/>
                </a:ext>
              </a:extLst>
            </p:cNvPr>
            <p:cNvSpPr/>
            <p:nvPr/>
          </p:nvSpPr>
          <p:spPr>
            <a:xfrm>
              <a:off x="2301701" y="1685582"/>
              <a:ext cx="3026613" cy="3206902"/>
            </a:xfrm>
            <a:prstGeom prst="arc">
              <a:avLst>
                <a:gd name="adj1" fmla="val 5395015"/>
                <a:gd name="adj2" fmla="val 1618096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8" name="Arc 17">
              <a:extLst>
                <a:ext uri="{FF2B5EF4-FFF2-40B4-BE49-F238E27FC236}">
                  <a16:creationId xmlns:a16="http://schemas.microsoft.com/office/drawing/2014/main" id="{7FAEB8A0-04D9-C5BD-771B-FABF8ABF1480}"/>
                </a:ext>
              </a:extLst>
            </p:cNvPr>
            <p:cNvSpPr/>
            <p:nvPr/>
          </p:nvSpPr>
          <p:spPr>
            <a:xfrm flipH="1">
              <a:off x="6580283" y="1685581"/>
              <a:ext cx="3026613" cy="3206902"/>
            </a:xfrm>
            <a:prstGeom prst="arc">
              <a:avLst>
                <a:gd name="adj1" fmla="val 5395015"/>
                <a:gd name="adj2" fmla="val 16180960"/>
              </a:avLst>
            </a:prstGeom>
            <a:ln w="2127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nvGrpSpPr>
          <p:cNvPr id="21" name="Group 20">
            <a:extLst>
              <a:ext uri="{FF2B5EF4-FFF2-40B4-BE49-F238E27FC236}">
                <a16:creationId xmlns:a16="http://schemas.microsoft.com/office/drawing/2014/main" id="{85441DBC-6C93-BB80-7EBA-42A5FB050FE0}"/>
              </a:ext>
            </a:extLst>
          </p:cNvPr>
          <p:cNvGrpSpPr/>
          <p:nvPr/>
        </p:nvGrpSpPr>
        <p:grpSpPr>
          <a:xfrm>
            <a:off x="5617969" y="752243"/>
            <a:ext cx="5334000" cy="1228205"/>
            <a:chOff x="5242672" y="462257"/>
            <a:chExt cx="6167761" cy="1420187"/>
          </a:xfrm>
        </p:grpSpPr>
        <p:grpSp>
          <p:nvGrpSpPr>
            <p:cNvPr id="22" name="Group 21">
              <a:extLst>
                <a:ext uri="{FF2B5EF4-FFF2-40B4-BE49-F238E27FC236}">
                  <a16:creationId xmlns:a16="http://schemas.microsoft.com/office/drawing/2014/main" id="{A5A8DF57-9CA6-A46B-4E60-8058C5A2F393}"/>
                </a:ext>
              </a:extLst>
            </p:cNvPr>
            <p:cNvGrpSpPr/>
            <p:nvPr/>
          </p:nvGrpSpPr>
          <p:grpSpPr>
            <a:xfrm>
              <a:off x="5242672" y="462257"/>
              <a:ext cx="735044" cy="1404557"/>
              <a:chOff x="4540145" y="646771"/>
              <a:chExt cx="735044" cy="1404557"/>
            </a:xfrm>
          </p:grpSpPr>
          <p:pic>
            <p:nvPicPr>
              <p:cNvPr id="32" name="Graphic 31" descr="Thumbs up sign with solid fill">
                <a:extLst>
                  <a:ext uri="{FF2B5EF4-FFF2-40B4-BE49-F238E27FC236}">
                    <a16:creationId xmlns:a16="http://schemas.microsoft.com/office/drawing/2014/main" id="{789D1D29-EDC3-C6FF-0050-1AC43EB0B7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0145" y="646771"/>
                <a:ext cx="735044" cy="735044"/>
              </a:xfrm>
              <a:prstGeom prst="rect">
                <a:avLst/>
              </a:prstGeom>
            </p:spPr>
          </p:pic>
          <p:sp>
            <p:nvSpPr>
              <p:cNvPr id="33" name="TextBox 32">
                <a:extLst>
                  <a:ext uri="{FF2B5EF4-FFF2-40B4-BE49-F238E27FC236}">
                    <a16:creationId xmlns:a16="http://schemas.microsoft.com/office/drawing/2014/main" id="{022500C2-4640-B1A0-FBE4-BC5B89EAEDE1}"/>
                  </a:ext>
                </a:extLst>
              </p:cNvPr>
              <p:cNvSpPr txBox="1"/>
              <p:nvPr/>
            </p:nvSpPr>
            <p:spPr>
              <a:xfrm>
                <a:off x="4572163" y="1624266"/>
                <a:ext cx="671009" cy="427062"/>
              </a:xfrm>
              <a:prstGeom prst="rect">
                <a:avLst/>
              </a:prstGeom>
              <a:noFill/>
            </p:spPr>
            <p:txBody>
              <a:bodyPr wrap="square" rtlCol="0">
                <a:spAutoFit/>
              </a:bodyPr>
              <a:lstStyle/>
              <a:p>
                <a:pPr algn="ctr"/>
                <a:r>
                  <a:rPr lang="en-US" dirty="0"/>
                  <a:t>Like</a:t>
                </a:r>
                <a:endParaRPr lang="en-IN" dirty="0"/>
              </a:p>
            </p:txBody>
          </p:sp>
        </p:grpSp>
        <p:grpSp>
          <p:nvGrpSpPr>
            <p:cNvPr id="23" name="Group 22">
              <a:extLst>
                <a:ext uri="{FF2B5EF4-FFF2-40B4-BE49-F238E27FC236}">
                  <a16:creationId xmlns:a16="http://schemas.microsoft.com/office/drawing/2014/main" id="{523FD853-54F0-662E-C86F-1E8EE9591896}"/>
                </a:ext>
              </a:extLst>
            </p:cNvPr>
            <p:cNvGrpSpPr/>
            <p:nvPr/>
          </p:nvGrpSpPr>
          <p:grpSpPr>
            <a:xfrm>
              <a:off x="6601593" y="485448"/>
              <a:ext cx="869894" cy="1358176"/>
              <a:chOff x="6329644" y="646771"/>
              <a:chExt cx="869894" cy="1358176"/>
            </a:xfrm>
          </p:grpSpPr>
          <p:pic>
            <p:nvPicPr>
              <p:cNvPr id="30" name="Graphic 29" descr="Share outline">
                <a:extLst>
                  <a:ext uri="{FF2B5EF4-FFF2-40B4-BE49-F238E27FC236}">
                    <a16:creationId xmlns:a16="http://schemas.microsoft.com/office/drawing/2014/main" id="{1C3A4873-D27F-EDA1-4C69-B48A6235A1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7069" y="646771"/>
                <a:ext cx="735044" cy="735044"/>
              </a:xfrm>
              <a:prstGeom prst="rect">
                <a:avLst/>
              </a:prstGeom>
            </p:spPr>
          </p:pic>
          <p:sp>
            <p:nvSpPr>
              <p:cNvPr id="31" name="TextBox 30">
                <a:extLst>
                  <a:ext uri="{FF2B5EF4-FFF2-40B4-BE49-F238E27FC236}">
                    <a16:creationId xmlns:a16="http://schemas.microsoft.com/office/drawing/2014/main" id="{F524255C-59EF-8A04-25CE-A6AEEAEFD45F}"/>
                  </a:ext>
                </a:extLst>
              </p:cNvPr>
              <p:cNvSpPr txBox="1"/>
              <p:nvPr/>
            </p:nvSpPr>
            <p:spPr>
              <a:xfrm>
                <a:off x="6329644" y="1577884"/>
                <a:ext cx="869894" cy="427063"/>
              </a:xfrm>
              <a:prstGeom prst="rect">
                <a:avLst/>
              </a:prstGeom>
              <a:noFill/>
            </p:spPr>
            <p:txBody>
              <a:bodyPr wrap="square" rtlCol="0">
                <a:spAutoFit/>
              </a:bodyPr>
              <a:lstStyle/>
              <a:p>
                <a:pPr algn="ctr"/>
                <a:r>
                  <a:rPr lang="en-US" dirty="0"/>
                  <a:t>Share</a:t>
                </a:r>
                <a:endParaRPr lang="en-IN" dirty="0"/>
              </a:p>
            </p:txBody>
          </p:sp>
        </p:grpSp>
        <p:grpSp>
          <p:nvGrpSpPr>
            <p:cNvPr id="24" name="Group 23">
              <a:extLst>
                <a:ext uri="{FF2B5EF4-FFF2-40B4-BE49-F238E27FC236}">
                  <a16:creationId xmlns:a16="http://schemas.microsoft.com/office/drawing/2014/main" id="{8E6BC6E4-05A3-1DF9-C867-D0EF5C97D746}"/>
                </a:ext>
              </a:extLst>
            </p:cNvPr>
            <p:cNvGrpSpPr/>
            <p:nvPr/>
          </p:nvGrpSpPr>
          <p:grpSpPr>
            <a:xfrm>
              <a:off x="8095364" y="468277"/>
              <a:ext cx="1345596" cy="1392518"/>
              <a:chOff x="7927336" y="646771"/>
              <a:chExt cx="1345596" cy="1392518"/>
            </a:xfrm>
          </p:grpSpPr>
          <p:pic>
            <p:nvPicPr>
              <p:cNvPr id="28" name="Graphic 27" descr="Follow with solid fill">
                <a:extLst>
                  <a:ext uri="{FF2B5EF4-FFF2-40B4-BE49-F238E27FC236}">
                    <a16:creationId xmlns:a16="http://schemas.microsoft.com/office/drawing/2014/main" id="{EB4CBEDB-3326-6F5C-CE99-E0FB561DEC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32612" y="646771"/>
                <a:ext cx="735044" cy="735044"/>
              </a:xfrm>
              <a:prstGeom prst="rect">
                <a:avLst/>
              </a:prstGeom>
            </p:spPr>
          </p:pic>
          <p:sp>
            <p:nvSpPr>
              <p:cNvPr id="29" name="TextBox 28">
                <a:extLst>
                  <a:ext uri="{FF2B5EF4-FFF2-40B4-BE49-F238E27FC236}">
                    <a16:creationId xmlns:a16="http://schemas.microsoft.com/office/drawing/2014/main" id="{CE1664AC-8F28-2C67-A812-4571ED107904}"/>
                  </a:ext>
                </a:extLst>
              </p:cNvPr>
              <p:cNvSpPr txBox="1"/>
              <p:nvPr/>
            </p:nvSpPr>
            <p:spPr>
              <a:xfrm>
                <a:off x="7927336" y="1612226"/>
                <a:ext cx="1345596" cy="427063"/>
              </a:xfrm>
              <a:prstGeom prst="rect">
                <a:avLst/>
              </a:prstGeom>
              <a:noFill/>
            </p:spPr>
            <p:txBody>
              <a:bodyPr wrap="square" rtlCol="0">
                <a:spAutoFit/>
              </a:bodyPr>
              <a:lstStyle/>
              <a:p>
                <a:pPr algn="ctr"/>
                <a:r>
                  <a:rPr lang="en-US" dirty="0"/>
                  <a:t>Subscribe</a:t>
                </a:r>
                <a:endParaRPr lang="en-IN" dirty="0"/>
              </a:p>
            </p:txBody>
          </p:sp>
        </p:grpSp>
        <p:grpSp>
          <p:nvGrpSpPr>
            <p:cNvPr id="25" name="Group 24">
              <a:extLst>
                <a:ext uri="{FF2B5EF4-FFF2-40B4-BE49-F238E27FC236}">
                  <a16:creationId xmlns:a16="http://schemas.microsoft.com/office/drawing/2014/main" id="{9EB3EBE8-B765-672E-909F-FCAC176C5037}"/>
                </a:ext>
              </a:extLst>
            </p:cNvPr>
            <p:cNvGrpSpPr/>
            <p:nvPr/>
          </p:nvGrpSpPr>
          <p:grpSpPr>
            <a:xfrm>
              <a:off x="10064837" y="512228"/>
              <a:ext cx="1345596" cy="1370216"/>
              <a:chOff x="10133259" y="646771"/>
              <a:chExt cx="1345596" cy="1370216"/>
            </a:xfrm>
          </p:grpSpPr>
          <p:pic>
            <p:nvPicPr>
              <p:cNvPr id="26" name="Graphic 25" descr="Comment Fire with solid fill">
                <a:extLst>
                  <a:ext uri="{FF2B5EF4-FFF2-40B4-BE49-F238E27FC236}">
                    <a16:creationId xmlns:a16="http://schemas.microsoft.com/office/drawing/2014/main" id="{491FDC10-B396-1458-367F-7A4CF05FAE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38535" y="646771"/>
                <a:ext cx="735044" cy="735044"/>
              </a:xfrm>
              <a:prstGeom prst="rect">
                <a:avLst/>
              </a:prstGeom>
            </p:spPr>
          </p:pic>
          <p:sp>
            <p:nvSpPr>
              <p:cNvPr id="27" name="TextBox 26">
                <a:extLst>
                  <a:ext uri="{FF2B5EF4-FFF2-40B4-BE49-F238E27FC236}">
                    <a16:creationId xmlns:a16="http://schemas.microsoft.com/office/drawing/2014/main" id="{437A7F32-9828-83FE-AB23-E4B8EDB7D035}"/>
                  </a:ext>
                </a:extLst>
              </p:cNvPr>
              <p:cNvSpPr txBox="1"/>
              <p:nvPr/>
            </p:nvSpPr>
            <p:spPr>
              <a:xfrm>
                <a:off x="10133259" y="1589924"/>
                <a:ext cx="1345596" cy="427063"/>
              </a:xfrm>
              <a:prstGeom prst="rect">
                <a:avLst/>
              </a:prstGeom>
              <a:noFill/>
            </p:spPr>
            <p:txBody>
              <a:bodyPr wrap="square" rtlCol="0">
                <a:spAutoFit/>
              </a:bodyPr>
              <a:lstStyle/>
              <a:p>
                <a:pPr algn="ctr"/>
                <a:r>
                  <a:rPr lang="en-US" dirty="0"/>
                  <a:t>Comment</a:t>
                </a:r>
                <a:endParaRPr lang="en-IN" dirty="0"/>
              </a:p>
            </p:txBody>
          </p:sp>
        </p:grpSp>
      </p:grpSp>
      <p:grpSp>
        <p:nvGrpSpPr>
          <p:cNvPr id="34" name="Group 33">
            <a:extLst>
              <a:ext uri="{FF2B5EF4-FFF2-40B4-BE49-F238E27FC236}">
                <a16:creationId xmlns:a16="http://schemas.microsoft.com/office/drawing/2014/main" id="{AFA1EF2A-11D5-083E-8389-92B07F1D9281}"/>
              </a:ext>
            </a:extLst>
          </p:cNvPr>
          <p:cNvGrpSpPr/>
          <p:nvPr/>
        </p:nvGrpSpPr>
        <p:grpSpPr>
          <a:xfrm>
            <a:off x="5610498" y="752243"/>
            <a:ext cx="5334000" cy="1228205"/>
            <a:chOff x="5242672" y="462257"/>
            <a:chExt cx="6167761" cy="1420187"/>
          </a:xfrm>
        </p:grpSpPr>
        <p:grpSp>
          <p:nvGrpSpPr>
            <p:cNvPr id="35" name="Group 34">
              <a:extLst>
                <a:ext uri="{FF2B5EF4-FFF2-40B4-BE49-F238E27FC236}">
                  <a16:creationId xmlns:a16="http://schemas.microsoft.com/office/drawing/2014/main" id="{C108A651-7894-8B3A-08E1-79F43A4F7AB0}"/>
                </a:ext>
              </a:extLst>
            </p:cNvPr>
            <p:cNvGrpSpPr/>
            <p:nvPr/>
          </p:nvGrpSpPr>
          <p:grpSpPr>
            <a:xfrm>
              <a:off x="5242672" y="462257"/>
              <a:ext cx="735044" cy="1404557"/>
              <a:chOff x="4540145" y="646771"/>
              <a:chExt cx="735044" cy="1404557"/>
            </a:xfrm>
          </p:grpSpPr>
          <p:pic>
            <p:nvPicPr>
              <p:cNvPr id="45" name="Graphic 44" descr="Thumbs up sign with solid fill">
                <a:extLst>
                  <a:ext uri="{FF2B5EF4-FFF2-40B4-BE49-F238E27FC236}">
                    <a16:creationId xmlns:a16="http://schemas.microsoft.com/office/drawing/2014/main" id="{7E6DD65D-59D3-55D5-694B-872F50804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0145" y="646771"/>
                <a:ext cx="735044" cy="735044"/>
              </a:xfrm>
              <a:prstGeom prst="rect">
                <a:avLst/>
              </a:prstGeom>
            </p:spPr>
          </p:pic>
          <p:sp>
            <p:nvSpPr>
              <p:cNvPr id="46" name="TextBox 45">
                <a:extLst>
                  <a:ext uri="{FF2B5EF4-FFF2-40B4-BE49-F238E27FC236}">
                    <a16:creationId xmlns:a16="http://schemas.microsoft.com/office/drawing/2014/main" id="{34A30727-0F80-EBE9-E94A-B0BB54AEAE9B}"/>
                  </a:ext>
                </a:extLst>
              </p:cNvPr>
              <p:cNvSpPr txBox="1"/>
              <p:nvPr/>
            </p:nvSpPr>
            <p:spPr>
              <a:xfrm>
                <a:off x="4572163" y="1624266"/>
                <a:ext cx="671009" cy="427062"/>
              </a:xfrm>
              <a:prstGeom prst="rect">
                <a:avLst/>
              </a:prstGeom>
              <a:noFill/>
            </p:spPr>
            <p:txBody>
              <a:bodyPr wrap="square" rtlCol="0">
                <a:spAutoFit/>
              </a:bodyPr>
              <a:lstStyle/>
              <a:p>
                <a:pPr algn="ctr"/>
                <a:r>
                  <a:rPr lang="en-US" dirty="0"/>
                  <a:t>Like</a:t>
                </a:r>
                <a:endParaRPr lang="en-IN" dirty="0"/>
              </a:p>
            </p:txBody>
          </p:sp>
        </p:grpSp>
        <p:grpSp>
          <p:nvGrpSpPr>
            <p:cNvPr id="36" name="Group 35">
              <a:extLst>
                <a:ext uri="{FF2B5EF4-FFF2-40B4-BE49-F238E27FC236}">
                  <a16:creationId xmlns:a16="http://schemas.microsoft.com/office/drawing/2014/main" id="{670C8176-C5A5-27EC-876F-FFF71BC8B064}"/>
                </a:ext>
              </a:extLst>
            </p:cNvPr>
            <p:cNvGrpSpPr/>
            <p:nvPr/>
          </p:nvGrpSpPr>
          <p:grpSpPr>
            <a:xfrm>
              <a:off x="6601593" y="485448"/>
              <a:ext cx="869894" cy="1358176"/>
              <a:chOff x="6329644" y="646771"/>
              <a:chExt cx="869894" cy="1358176"/>
            </a:xfrm>
          </p:grpSpPr>
          <p:pic>
            <p:nvPicPr>
              <p:cNvPr id="43" name="Graphic 42" descr="Share outline">
                <a:extLst>
                  <a:ext uri="{FF2B5EF4-FFF2-40B4-BE49-F238E27FC236}">
                    <a16:creationId xmlns:a16="http://schemas.microsoft.com/office/drawing/2014/main" id="{7EDC8CE3-B128-5801-AC3C-D9DF303C84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7069" y="646771"/>
                <a:ext cx="735044" cy="735044"/>
              </a:xfrm>
              <a:prstGeom prst="rect">
                <a:avLst/>
              </a:prstGeom>
            </p:spPr>
          </p:pic>
          <p:sp>
            <p:nvSpPr>
              <p:cNvPr id="44" name="TextBox 43">
                <a:extLst>
                  <a:ext uri="{FF2B5EF4-FFF2-40B4-BE49-F238E27FC236}">
                    <a16:creationId xmlns:a16="http://schemas.microsoft.com/office/drawing/2014/main" id="{9ED3191A-2D91-E40B-3B58-826DEE436CDA}"/>
                  </a:ext>
                </a:extLst>
              </p:cNvPr>
              <p:cNvSpPr txBox="1"/>
              <p:nvPr/>
            </p:nvSpPr>
            <p:spPr>
              <a:xfrm>
                <a:off x="6329644" y="1577884"/>
                <a:ext cx="869894" cy="427063"/>
              </a:xfrm>
              <a:prstGeom prst="rect">
                <a:avLst/>
              </a:prstGeom>
              <a:noFill/>
            </p:spPr>
            <p:txBody>
              <a:bodyPr wrap="square" rtlCol="0">
                <a:spAutoFit/>
              </a:bodyPr>
              <a:lstStyle/>
              <a:p>
                <a:pPr algn="ctr"/>
                <a:r>
                  <a:rPr lang="en-US" dirty="0"/>
                  <a:t>Share</a:t>
                </a:r>
                <a:endParaRPr lang="en-IN" dirty="0"/>
              </a:p>
            </p:txBody>
          </p:sp>
        </p:grpSp>
        <p:grpSp>
          <p:nvGrpSpPr>
            <p:cNvPr id="37" name="Group 36">
              <a:extLst>
                <a:ext uri="{FF2B5EF4-FFF2-40B4-BE49-F238E27FC236}">
                  <a16:creationId xmlns:a16="http://schemas.microsoft.com/office/drawing/2014/main" id="{2DE6DD22-6CBD-DF97-6B42-949E7419550F}"/>
                </a:ext>
              </a:extLst>
            </p:cNvPr>
            <p:cNvGrpSpPr/>
            <p:nvPr/>
          </p:nvGrpSpPr>
          <p:grpSpPr>
            <a:xfrm>
              <a:off x="8095364" y="468277"/>
              <a:ext cx="1345596" cy="1392518"/>
              <a:chOff x="7927336" y="646771"/>
              <a:chExt cx="1345596" cy="1392518"/>
            </a:xfrm>
          </p:grpSpPr>
          <p:pic>
            <p:nvPicPr>
              <p:cNvPr id="41" name="Graphic 40" descr="Follow with solid fill">
                <a:extLst>
                  <a:ext uri="{FF2B5EF4-FFF2-40B4-BE49-F238E27FC236}">
                    <a16:creationId xmlns:a16="http://schemas.microsoft.com/office/drawing/2014/main" id="{B948E3C0-D9A7-85A4-9040-22B02A3093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32612" y="646771"/>
                <a:ext cx="735044" cy="735044"/>
              </a:xfrm>
              <a:prstGeom prst="rect">
                <a:avLst/>
              </a:prstGeom>
            </p:spPr>
          </p:pic>
          <p:sp>
            <p:nvSpPr>
              <p:cNvPr id="42" name="TextBox 41">
                <a:extLst>
                  <a:ext uri="{FF2B5EF4-FFF2-40B4-BE49-F238E27FC236}">
                    <a16:creationId xmlns:a16="http://schemas.microsoft.com/office/drawing/2014/main" id="{D4792FBA-9A21-FB24-F522-38B4AE9F2493}"/>
                  </a:ext>
                </a:extLst>
              </p:cNvPr>
              <p:cNvSpPr txBox="1"/>
              <p:nvPr/>
            </p:nvSpPr>
            <p:spPr>
              <a:xfrm>
                <a:off x="7927336" y="1612226"/>
                <a:ext cx="1345596" cy="427063"/>
              </a:xfrm>
              <a:prstGeom prst="rect">
                <a:avLst/>
              </a:prstGeom>
              <a:noFill/>
            </p:spPr>
            <p:txBody>
              <a:bodyPr wrap="square" rtlCol="0">
                <a:spAutoFit/>
              </a:bodyPr>
              <a:lstStyle/>
              <a:p>
                <a:pPr algn="ctr"/>
                <a:r>
                  <a:rPr lang="en-US" dirty="0"/>
                  <a:t>Subscribe</a:t>
                </a:r>
                <a:endParaRPr lang="en-IN" dirty="0"/>
              </a:p>
            </p:txBody>
          </p:sp>
        </p:grpSp>
        <p:grpSp>
          <p:nvGrpSpPr>
            <p:cNvPr id="38" name="Group 37">
              <a:extLst>
                <a:ext uri="{FF2B5EF4-FFF2-40B4-BE49-F238E27FC236}">
                  <a16:creationId xmlns:a16="http://schemas.microsoft.com/office/drawing/2014/main" id="{D50A4EBA-605E-8A94-0A89-44CF7A894786}"/>
                </a:ext>
              </a:extLst>
            </p:cNvPr>
            <p:cNvGrpSpPr/>
            <p:nvPr/>
          </p:nvGrpSpPr>
          <p:grpSpPr>
            <a:xfrm>
              <a:off x="10064837" y="512228"/>
              <a:ext cx="1345596" cy="1370216"/>
              <a:chOff x="10133259" y="646771"/>
              <a:chExt cx="1345596" cy="1370216"/>
            </a:xfrm>
          </p:grpSpPr>
          <p:pic>
            <p:nvPicPr>
              <p:cNvPr id="39" name="Graphic 38" descr="Comment Fire with solid fill">
                <a:extLst>
                  <a:ext uri="{FF2B5EF4-FFF2-40B4-BE49-F238E27FC236}">
                    <a16:creationId xmlns:a16="http://schemas.microsoft.com/office/drawing/2014/main" id="{B28FC0F2-3CD2-DE68-C0EE-D1F160BC56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38535" y="646771"/>
                <a:ext cx="735044" cy="735044"/>
              </a:xfrm>
              <a:prstGeom prst="rect">
                <a:avLst/>
              </a:prstGeom>
            </p:spPr>
          </p:pic>
          <p:sp>
            <p:nvSpPr>
              <p:cNvPr id="40" name="TextBox 39">
                <a:extLst>
                  <a:ext uri="{FF2B5EF4-FFF2-40B4-BE49-F238E27FC236}">
                    <a16:creationId xmlns:a16="http://schemas.microsoft.com/office/drawing/2014/main" id="{0DC5779D-0D31-87D7-3A8B-115455074A1F}"/>
                  </a:ext>
                </a:extLst>
              </p:cNvPr>
              <p:cNvSpPr txBox="1"/>
              <p:nvPr/>
            </p:nvSpPr>
            <p:spPr>
              <a:xfrm>
                <a:off x="10133259" y="1589924"/>
                <a:ext cx="1345596" cy="427063"/>
              </a:xfrm>
              <a:prstGeom prst="rect">
                <a:avLst/>
              </a:prstGeom>
              <a:noFill/>
            </p:spPr>
            <p:txBody>
              <a:bodyPr wrap="square" rtlCol="0">
                <a:spAutoFit/>
              </a:bodyPr>
              <a:lstStyle/>
              <a:p>
                <a:pPr algn="ctr"/>
                <a:r>
                  <a:rPr lang="en-US" dirty="0"/>
                  <a:t>Comment</a:t>
                </a:r>
                <a:endParaRPr lang="en-IN" dirty="0"/>
              </a:p>
            </p:txBody>
          </p:sp>
        </p:grpSp>
      </p:grpSp>
      <p:pic>
        <p:nvPicPr>
          <p:cNvPr id="47" name="Picture 2">
            <a:extLst>
              <a:ext uri="{FF2B5EF4-FFF2-40B4-BE49-F238E27FC236}">
                <a16:creationId xmlns:a16="http://schemas.microsoft.com/office/drawing/2014/main" id="{C09E47AD-F988-7CB1-6E19-E6421C2BCE55}"/>
              </a:ext>
            </a:extLst>
          </p:cNvPr>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2020" y="4570194"/>
            <a:ext cx="1484277" cy="134059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BFBE921D-5517-DA8B-DC69-B30ABB8A3604}"/>
              </a:ext>
            </a:extLst>
          </p:cNvPr>
          <p:cNvSpPr/>
          <p:nvPr/>
        </p:nvSpPr>
        <p:spPr>
          <a:xfrm>
            <a:off x="2854069" y="5399636"/>
            <a:ext cx="7824709" cy="461665"/>
          </a:xfrm>
          <a:prstGeom prst="rect">
            <a:avLst/>
          </a:prstGeom>
        </p:spPr>
        <p:txBody>
          <a:bodyPr wrap="square">
            <a:spAutoFit/>
          </a:bodyPr>
          <a:lstStyle/>
          <a:p>
            <a:pPr algn="ctr"/>
            <a:r>
              <a:rPr lang="en-US" sz="2400" b="1" dirty="0">
                <a:solidFill>
                  <a:schemeClr val="accent1">
                    <a:lumMod val="40000"/>
                    <a:lumOff val="60000"/>
                  </a:schemeClr>
                </a:solidFill>
              </a:rPr>
              <a:t>https://github.com/Abaqus-Python/Lec10_Create-A-Model</a:t>
            </a:r>
            <a:endParaRPr lang="en-IN" sz="2400" b="1" dirty="0">
              <a:solidFill>
                <a:schemeClr val="accent1">
                  <a:lumMod val="40000"/>
                  <a:lumOff val="60000"/>
                </a:schemeClr>
              </a:solidFill>
            </a:endParaRPr>
          </a:p>
        </p:txBody>
      </p:sp>
      <p:sp>
        <p:nvSpPr>
          <p:cNvPr id="49" name="TextBox 48">
            <a:extLst>
              <a:ext uri="{FF2B5EF4-FFF2-40B4-BE49-F238E27FC236}">
                <a16:creationId xmlns:a16="http://schemas.microsoft.com/office/drawing/2014/main" id="{8022F426-DCFE-4533-29FC-E2F07E8566A4}"/>
              </a:ext>
            </a:extLst>
          </p:cNvPr>
          <p:cNvSpPr txBox="1"/>
          <p:nvPr/>
        </p:nvSpPr>
        <p:spPr>
          <a:xfrm>
            <a:off x="2854069" y="3615276"/>
            <a:ext cx="2844716" cy="1569660"/>
          </a:xfrm>
          <a:prstGeom prst="rect">
            <a:avLst/>
          </a:prstGeom>
          <a:noFill/>
        </p:spPr>
        <p:txBody>
          <a:bodyPr wrap="square">
            <a:spAutoFit/>
          </a:bodyPr>
          <a:lstStyle/>
          <a:p>
            <a:pPr marL="342900" indent="-342900">
              <a:buFont typeface="+mj-lt"/>
              <a:buAutoNum type="arabicPeriod"/>
            </a:pPr>
            <a:r>
              <a:rPr lang="en-IN" sz="2400" b="1" dirty="0">
                <a:solidFill>
                  <a:srgbClr val="DBF38F"/>
                </a:solidFill>
              </a:rPr>
              <a:t>Python Script</a:t>
            </a:r>
          </a:p>
          <a:p>
            <a:pPr marL="342900" indent="-342900">
              <a:buFont typeface="+mj-lt"/>
              <a:buAutoNum type="arabicPeriod"/>
            </a:pPr>
            <a:r>
              <a:rPr lang="en-IN" sz="2400" b="1" dirty="0">
                <a:solidFill>
                  <a:srgbClr val="DBF38F"/>
                </a:solidFill>
              </a:rPr>
              <a:t>Data file</a:t>
            </a:r>
          </a:p>
          <a:p>
            <a:pPr marL="342900" indent="-342900">
              <a:buFont typeface="+mj-lt"/>
              <a:buAutoNum type="arabicPeriod"/>
            </a:pPr>
            <a:r>
              <a:rPr lang="en-IN" sz="2400" b="1" dirty="0">
                <a:solidFill>
                  <a:srgbClr val="DBF38F"/>
                </a:solidFill>
              </a:rPr>
              <a:t>ODB file</a:t>
            </a:r>
          </a:p>
          <a:p>
            <a:pPr marL="342900" indent="-342900">
              <a:buFont typeface="+mj-lt"/>
              <a:buAutoNum type="arabicPeriod"/>
            </a:pPr>
            <a:r>
              <a:rPr lang="en-IN" sz="2400" b="1" dirty="0">
                <a:solidFill>
                  <a:srgbClr val="DBF38F"/>
                </a:solidFill>
              </a:rPr>
              <a:t>Explanation ppt</a:t>
            </a:r>
          </a:p>
        </p:txBody>
      </p:sp>
    </p:spTree>
    <p:custDataLst>
      <p:tags r:id="rId1"/>
    </p:custDataLst>
    <p:extLst>
      <p:ext uri="{BB962C8B-B14F-4D97-AF65-F5344CB8AC3E}">
        <p14:creationId xmlns:p14="http://schemas.microsoft.com/office/powerpoint/2010/main" val="69895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26" presetClass="emph" presetSubtype="0" repeatCount="indefinite" fill="hold" nodeType="withEffect">
                                  <p:stCondLst>
                                    <p:cond delay="0"/>
                                  </p:stCondLst>
                                  <p:childTnLst>
                                    <p:animEffect transition="out" filter="fade">
                                      <p:cBhvr>
                                        <p:cTn id="9" dur="5000" tmFilter="0, 0; .2, .5; .8, .5; 1, 0"/>
                                        <p:tgtEl>
                                          <p:spTgt spid="21"/>
                                        </p:tgtEl>
                                      </p:cBhvr>
                                    </p:animEffect>
                                    <p:animScale>
                                      <p:cBhvr>
                                        <p:cTn id="10" dur="2500" autoRev="1" fill="hold"/>
                                        <p:tgtEl>
                                          <p:spTgt spid="2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10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8"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24491-4863-9538-6FC2-DF3C4D7B7485}"/>
            </a:ext>
          </a:extLst>
        </p:cNvPr>
        <p:cNvGrpSpPr/>
        <p:nvPr/>
      </p:nvGrpSpPr>
      <p:grpSpPr>
        <a:xfrm>
          <a:off x="0" y="0"/>
          <a:ext cx="0" cy="0"/>
          <a:chOff x="0" y="0"/>
          <a:chExt cx="0" cy="0"/>
        </a:xfrm>
      </p:grpSpPr>
      <p:sp>
        <p:nvSpPr>
          <p:cNvPr id="61" name="Freeform: Shape 60">
            <a:extLst>
              <a:ext uri="{FF2B5EF4-FFF2-40B4-BE49-F238E27FC236}">
                <a16:creationId xmlns:a16="http://schemas.microsoft.com/office/drawing/2014/main" id="{C25B238B-C86C-1677-27E8-00AC668D0444}"/>
              </a:ext>
            </a:extLst>
          </p:cNvPr>
          <p:cNvSpPr/>
          <p:nvPr/>
        </p:nvSpPr>
        <p:spPr>
          <a:xfrm rot="16200000">
            <a:off x="-5338354" y="1823638"/>
            <a:ext cx="12192000" cy="1515291"/>
          </a:xfrm>
          <a:custGeom>
            <a:avLst/>
            <a:gdLst>
              <a:gd name="connsiteX0" fmla="*/ 12192000 w 12192000"/>
              <a:gd name="connsiteY0" fmla="*/ 1515291 h 1515291"/>
              <a:gd name="connsiteX1" fmla="*/ 6983185 w 12192000"/>
              <a:gd name="connsiteY1" fmla="*/ 1515291 h 1515291"/>
              <a:gd name="connsiteX2" fmla="*/ 6085571 w 12192000"/>
              <a:gd name="connsiteY2" fmla="*/ 919372 h 1515291"/>
              <a:gd name="connsiteX3" fmla="*/ 5208815 w 12192000"/>
              <a:gd name="connsiteY3" fmla="*/ 1515291 h 1515291"/>
              <a:gd name="connsiteX4" fmla="*/ 0 w 12192000"/>
              <a:gd name="connsiteY4" fmla="*/ 1515291 h 1515291"/>
              <a:gd name="connsiteX5" fmla="*/ 0 w 12192000"/>
              <a:gd name="connsiteY5" fmla="*/ 0 h 1515291"/>
              <a:gd name="connsiteX6" fmla="*/ 12192000 w 12192000"/>
              <a:gd name="connsiteY6" fmla="*/ 0 h 151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15291">
                <a:moveTo>
                  <a:pt x="12192000" y="1515291"/>
                </a:moveTo>
                <a:lnTo>
                  <a:pt x="6983185" y="1515291"/>
                </a:lnTo>
                <a:cubicBezTo>
                  <a:pt x="6561002" y="1286501"/>
                  <a:pt x="6511927" y="911474"/>
                  <a:pt x="6085571" y="919372"/>
                </a:cubicBezTo>
                <a:cubicBezTo>
                  <a:pt x="5659215" y="927270"/>
                  <a:pt x="5597919" y="1281235"/>
                  <a:pt x="5208815" y="1515291"/>
                </a:cubicBezTo>
                <a:lnTo>
                  <a:pt x="0" y="1515291"/>
                </a:lnTo>
                <a:lnTo>
                  <a:pt x="0" y="0"/>
                </a:lnTo>
                <a:lnTo>
                  <a:pt x="12192000" y="0"/>
                </a:lnTo>
                <a:close/>
              </a:path>
            </a:pathLst>
          </a:cu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04E131B3-D378-7BC8-FEFB-8764B544028A}"/>
              </a:ext>
            </a:extLst>
          </p:cNvPr>
          <p:cNvPicPr>
            <a:picLocks noChangeAspect="1"/>
          </p:cNvPicPr>
          <p:nvPr/>
        </p:nvPicPr>
        <p:blipFill>
          <a:blip r:embed="rId4"/>
          <a:stretch>
            <a:fillRect/>
          </a:stretch>
        </p:blipFill>
        <p:spPr>
          <a:xfrm>
            <a:off x="1056778" y="2122769"/>
            <a:ext cx="917028" cy="917028"/>
          </a:xfrm>
          <a:prstGeom prst="rect">
            <a:avLst/>
          </a:prstGeom>
        </p:spPr>
      </p:pic>
      <p:grpSp>
        <p:nvGrpSpPr>
          <p:cNvPr id="31" name="Group 30">
            <a:extLst>
              <a:ext uri="{FF2B5EF4-FFF2-40B4-BE49-F238E27FC236}">
                <a16:creationId xmlns:a16="http://schemas.microsoft.com/office/drawing/2014/main" id="{65E435BF-8473-BE55-E06A-7F7B47AB7890}"/>
              </a:ext>
            </a:extLst>
          </p:cNvPr>
          <p:cNvGrpSpPr/>
          <p:nvPr/>
        </p:nvGrpSpPr>
        <p:grpSpPr>
          <a:xfrm>
            <a:off x="301235" y="3877196"/>
            <a:ext cx="912821" cy="912821"/>
            <a:chOff x="3457556" y="4403730"/>
            <a:chExt cx="1323450" cy="1323450"/>
          </a:xfrm>
        </p:grpSpPr>
        <p:sp>
          <p:nvSpPr>
            <p:cNvPr id="32" name="Oval 31">
              <a:extLst>
                <a:ext uri="{FF2B5EF4-FFF2-40B4-BE49-F238E27FC236}">
                  <a16:creationId xmlns:a16="http://schemas.microsoft.com/office/drawing/2014/main" id="{C22C1156-CB60-3862-CD03-51DDCBFFA810}"/>
                </a:ext>
              </a:extLst>
            </p:cNvPr>
            <p:cNvSpPr/>
            <p:nvPr/>
          </p:nvSpPr>
          <p:spPr>
            <a:xfrm>
              <a:off x="3457556" y="4403730"/>
              <a:ext cx="1323450" cy="1323450"/>
            </a:xfrm>
            <a:prstGeom prst="ellipse">
              <a:avLst/>
            </a:prstGeom>
            <a:solidFill>
              <a:schemeClr val="tx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Graphic 32" descr="Direction with solid fill">
              <a:extLst>
                <a:ext uri="{FF2B5EF4-FFF2-40B4-BE49-F238E27FC236}">
                  <a16:creationId xmlns:a16="http://schemas.microsoft.com/office/drawing/2014/main" id="{D67C6667-8413-42E1-5440-7A54F3B829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2081" y="4608255"/>
              <a:ext cx="914400" cy="914400"/>
            </a:xfrm>
            <a:prstGeom prst="rect">
              <a:avLst/>
            </a:prstGeom>
          </p:spPr>
        </p:pic>
      </p:grpSp>
      <p:grpSp>
        <p:nvGrpSpPr>
          <p:cNvPr id="70" name="Group 69">
            <a:extLst>
              <a:ext uri="{FF2B5EF4-FFF2-40B4-BE49-F238E27FC236}">
                <a16:creationId xmlns:a16="http://schemas.microsoft.com/office/drawing/2014/main" id="{8CA28B4E-9993-ABF9-AC84-63BEDD95959F}"/>
              </a:ext>
            </a:extLst>
          </p:cNvPr>
          <p:cNvGrpSpPr/>
          <p:nvPr/>
        </p:nvGrpSpPr>
        <p:grpSpPr>
          <a:xfrm>
            <a:off x="-943704" y="3876365"/>
            <a:ext cx="914479" cy="914479"/>
            <a:chOff x="3457556" y="4403730"/>
            <a:chExt cx="1323450" cy="1323450"/>
          </a:xfrm>
        </p:grpSpPr>
        <p:sp>
          <p:nvSpPr>
            <p:cNvPr id="71" name="Oval 70">
              <a:extLst>
                <a:ext uri="{FF2B5EF4-FFF2-40B4-BE49-F238E27FC236}">
                  <a16:creationId xmlns:a16="http://schemas.microsoft.com/office/drawing/2014/main" id="{69567CBC-D3DC-AC13-5A7E-7BC4529F6B43}"/>
                </a:ext>
              </a:extLst>
            </p:cNvPr>
            <p:cNvSpPr/>
            <p:nvPr/>
          </p:nvSpPr>
          <p:spPr>
            <a:xfrm>
              <a:off x="3457556" y="4403730"/>
              <a:ext cx="1323450" cy="1323450"/>
            </a:xfrm>
            <a:prstGeom prst="ellipse">
              <a:avLst/>
            </a:prstGeom>
            <a:solidFill>
              <a:srgbClr val="5EC9CC"/>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2" name="Graphic 71" descr="Direction with solid fill">
              <a:extLst>
                <a:ext uri="{FF2B5EF4-FFF2-40B4-BE49-F238E27FC236}">
                  <a16:creationId xmlns:a16="http://schemas.microsoft.com/office/drawing/2014/main" id="{DF0D80D1-CF92-95CF-68F9-055397BA9D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2081" y="4608255"/>
              <a:ext cx="914400" cy="914400"/>
            </a:xfrm>
            <a:prstGeom prst="rect">
              <a:avLst/>
            </a:prstGeom>
          </p:spPr>
        </p:pic>
      </p:grpSp>
      <p:sp>
        <p:nvSpPr>
          <p:cNvPr id="55" name="Title 1">
            <a:extLst>
              <a:ext uri="{FF2B5EF4-FFF2-40B4-BE49-F238E27FC236}">
                <a16:creationId xmlns:a16="http://schemas.microsoft.com/office/drawing/2014/main" id="{4D02F1CA-02D8-DF4B-BB81-853CD8FF9544}"/>
              </a:ext>
            </a:extLst>
          </p:cNvPr>
          <p:cNvSpPr txBox="1">
            <a:spLocks/>
          </p:cNvSpPr>
          <p:nvPr/>
        </p:nvSpPr>
        <p:spPr>
          <a:xfrm>
            <a:off x="2396692" y="373770"/>
            <a:ext cx="8880608" cy="752341"/>
          </a:xfrm>
          <a:prstGeom prst="rect">
            <a:avLst/>
          </a:prstGeom>
        </p:spPr>
        <p:txBody>
          <a:bodyPr/>
          <a:lstStyle>
            <a:defPPr>
              <a:defRPr lang="en-US"/>
            </a:defPPr>
            <a:lvl1pPr>
              <a:lnSpc>
                <a:spcPct val="90000"/>
              </a:lnSpc>
              <a:spcBef>
                <a:spcPct val="0"/>
              </a:spcBef>
              <a:buNone/>
              <a:defRPr sz="3600" b="1">
                <a:solidFill>
                  <a:schemeClr val="accent3">
                    <a:lumMod val="40000"/>
                    <a:lumOff val="60000"/>
                  </a:schemeClr>
                </a:solidFill>
                <a:latin typeface="+mj-lt"/>
                <a:ea typeface="+mj-ea"/>
                <a:cs typeface="+mj-cs"/>
              </a:defRPr>
            </a:lvl1pPr>
          </a:lstStyle>
          <a:p>
            <a:r>
              <a:rPr lang="en-US" u="sng" dirty="0"/>
              <a:t>Create a Model:</a:t>
            </a:r>
          </a:p>
        </p:txBody>
      </p:sp>
      <p:pic>
        <p:nvPicPr>
          <p:cNvPr id="57" name="Picture 56" descr="A colorful cube with a hole&#10;&#10;Description automatically generated">
            <a:extLst>
              <a:ext uri="{FF2B5EF4-FFF2-40B4-BE49-F238E27FC236}">
                <a16:creationId xmlns:a16="http://schemas.microsoft.com/office/drawing/2014/main" id="{F687A7E6-9ECA-F28B-4851-FB3EAD3D4BA4}"/>
              </a:ext>
            </a:extLst>
          </p:cNvPr>
          <p:cNvPicPr>
            <a:picLocks noChangeAspect="1"/>
          </p:cNvPicPr>
          <p:nvPr/>
        </p:nvPicPr>
        <p:blipFill>
          <a:blip r:embed="rId9">
            <a:extLst>
              <a:ext uri="{28A0092B-C50C-407E-A947-70E740481C1C}">
                <a14:useLocalDpi xmlns:a14="http://schemas.microsoft.com/office/drawing/2010/main" val="0"/>
              </a:ext>
            </a:extLst>
          </a:blip>
          <a:srcRect l="26381" r="27067"/>
          <a:stretch/>
        </p:blipFill>
        <p:spPr>
          <a:xfrm>
            <a:off x="7993504" y="1870551"/>
            <a:ext cx="3664458" cy="3609068"/>
          </a:xfrm>
          <a:prstGeom prst="rect">
            <a:avLst/>
          </a:prstGeom>
        </p:spPr>
      </p:pic>
      <p:sp>
        <p:nvSpPr>
          <p:cNvPr id="147" name="TextBox 146">
            <a:extLst>
              <a:ext uri="{FF2B5EF4-FFF2-40B4-BE49-F238E27FC236}">
                <a16:creationId xmlns:a16="http://schemas.microsoft.com/office/drawing/2014/main" id="{EEAB7A02-4496-DBB9-469E-DD85D237411A}"/>
              </a:ext>
            </a:extLst>
          </p:cNvPr>
          <p:cNvSpPr txBox="1"/>
          <p:nvPr/>
        </p:nvSpPr>
        <p:spPr>
          <a:xfrm>
            <a:off x="4141034" y="1118210"/>
            <a:ext cx="1322532" cy="400110"/>
          </a:xfrm>
          <a:prstGeom prst="rect">
            <a:avLst/>
          </a:prstGeom>
          <a:noFill/>
        </p:spPr>
        <p:txBody>
          <a:bodyPr wrap="square" rtlCol="0">
            <a:spAutoFit/>
          </a:bodyPr>
          <a:lstStyle/>
          <a:p>
            <a:pPr algn="ctr"/>
            <a:r>
              <a:rPr lang="en-US" sz="2000" b="1" u="sng" dirty="0"/>
              <a:t>Model</a:t>
            </a:r>
            <a:endParaRPr lang="en-IN" sz="2000" b="1" u="sng" dirty="0"/>
          </a:p>
        </p:txBody>
      </p:sp>
      <p:sp>
        <p:nvSpPr>
          <p:cNvPr id="148" name="TextBox 147">
            <a:extLst>
              <a:ext uri="{FF2B5EF4-FFF2-40B4-BE49-F238E27FC236}">
                <a16:creationId xmlns:a16="http://schemas.microsoft.com/office/drawing/2014/main" id="{0BA08D10-C5D1-2783-E4CE-A303B4FFF71D}"/>
              </a:ext>
            </a:extLst>
          </p:cNvPr>
          <p:cNvSpPr txBox="1"/>
          <p:nvPr/>
        </p:nvSpPr>
        <p:spPr>
          <a:xfrm>
            <a:off x="8985220" y="1118210"/>
            <a:ext cx="1322532" cy="400110"/>
          </a:xfrm>
          <a:prstGeom prst="rect">
            <a:avLst/>
          </a:prstGeom>
          <a:noFill/>
        </p:spPr>
        <p:txBody>
          <a:bodyPr wrap="square" rtlCol="0">
            <a:spAutoFit/>
          </a:bodyPr>
          <a:lstStyle/>
          <a:p>
            <a:pPr algn="ctr"/>
            <a:r>
              <a:rPr lang="en-US" sz="2000" b="1" u="sng" dirty="0"/>
              <a:t>Results</a:t>
            </a:r>
            <a:endParaRPr lang="en-IN" sz="2000" b="1" u="sng" dirty="0"/>
          </a:p>
        </p:txBody>
      </p:sp>
      <p:grpSp>
        <p:nvGrpSpPr>
          <p:cNvPr id="2" name="Group 1">
            <a:extLst>
              <a:ext uri="{FF2B5EF4-FFF2-40B4-BE49-F238E27FC236}">
                <a16:creationId xmlns:a16="http://schemas.microsoft.com/office/drawing/2014/main" id="{73B219F4-C377-B39B-056A-4ACAD5511DCA}"/>
              </a:ext>
            </a:extLst>
          </p:cNvPr>
          <p:cNvGrpSpPr/>
          <p:nvPr/>
        </p:nvGrpSpPr>
        <p:grpSpPr>
          <a:xfrm>
            <a:off x="3121753" y="1483187"/>
            <a:ext cx="3571980" cy="4063372"/>
            <a:chOff x="3121753" y="1483187"/>
            <a:chExt cx="3571980" cy="4063372"/>
          </a:xfrm>
        </p:grpSpPr>
        <p:pic>
          <p:nvPicPr>
            <p:cNvPr id="59" name="Picture 58" descr="A green cube with a hole&#10;&#10;Description automatically generated">
              <a:extLst>
                <a:ext uri="{FF2B5EF4-FFF2-40B4-BE49-F238E27FC236}">
                  <a16:creationId xmlns:a16="http://schemas.microsoft.com/office/drawing/2014/main" id="{985FAF61-EC51-4A4D-CD18-CB699A3CE3DE}"/>
                </a:ext>
              </a:extLst>
            </p:cNvPr>
            <p:cNvPicPr>
              <a:picLocks noChangeAspect="1"/>
            </p:cNvPicPr>
            <p:nvPr/>
          </p:nvPicPr>
          <p:blipFill>
            <a:blip r:embed="rId10">
              <a:extLst>
                <a:ext uri="{28A0092B-C50C-407E-A947-70E740481C1C}">
                  <a14:useLocalDpi xmlns:a14="http://schemas.microsoft.com/office/drawing/2010/main" val="0"/>
                </a:ext>
              </a:extLst>
            </a:blip>
            <a:srcRect l="27292" r="27331"/>
            <a:stretch/>
          </p:blipFill>
          <p:spPr>
            <a:xfrm>
              <a:off x="3121753" y="1831201"/>
              <a:ext cx="3571980" cy="3609067"/>
            </a:xfrm>
            <a:prstGeom prst="rect">
              <a:avLst/>
            </a:prstGeom>
          </p:spPr>
        </p:pic>
        <p:cxnSp>
          <p:nvCxnSpPr>
            <p:cNvPr id="131" name="Straight Arrow Connector 130">
              <a:extLst>
                <a:ext uri="{FF2B5EF4-FFF2-40B4-BE49-F238E27FC236}">
                  <a16:creationId xmlns:a16="http://schemas.microsoft.com/office/drawing/2014/main" id="{67C1B591-0322-FDEC-CCF6-27D12F5FF48E}"/>
                </a:ext>
              </a:extLst>
            </p:cNvPr>
            <p:cNvCxnSpPr/>
            <p:nvPr/>
          </p:nvCxnSpPr>
          <p:spPr>
            <a:xfrm flipV="1">
              <a:off x="4907743" y="4408321"/>
              <a:ext cx="1440920" cy="1138238"/>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D36F063-594F-5D91-E23A-F75B3171E90F}"/>
                </a:ext>
              </a:extLst>
            </p:cNvPr>
            <p:cNvCxnSpPr>
              <a:cxnSpLocks/>
            </p:cNvCxnSpPr>
            <p:nvPr/>
          </p:nvCxnSpPr>
          <p:spPr>
            <a:xfrm flipV="1">
              <a:off x="5047656" y="3445164"/>
              <a:ext cx="0" cy="1769917"/>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959CB78-9FB4-CD05-583A-FF40D22FC27E}"/>
                </a:ext>
              </a:extLst>
            </p:cNvPr>
            <p:cNvCxnSpPr>
              <a:cxnSpLocks/>
            </p:cNvCxnSpPr>
            <p:nvPr/>
          </p:nvCxnSpPr>
          <p:spPr>
            <a:xfrm>
              <a:off x="4083370" y="3872922"/>
              <a:ext cx="382071" cy="67646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0EA8DB7E-AC60-1014-CE6A-23C26176BFA7}"/>
                </a:ext>
              </a:extLst>
            </p:cNvPr>
            <p:cNvSpPr txBox="1"/>
            <p:nvPr/>
          </p:nvSpPr>
          <p:spPr>
            <a:xfrm rot="19301629">
              <a:off x="5403820" y="4916128"/>
              <a:ext cx="799238" cy="369332"/>
            </a:xfrm>
            <a:prstGeom prst="rect">
              <a:avLst/>
            </a:prstGeom>
            <a:noFill/>
          </p:spPr>
          <p:txBody>
            <a:bodyPr wrap="square" rtlCol="0">
              <a:spAutoFit/>
            </a:bodyPr>
            <a:lstStyle/>
            <a:p>
              <a:pPr algn="ctr"/>
              <a:r>
                <a:rPr lang="en-US" b="1" dirty="0">
                  <a:solidFill>
                    <a:schemeClr val="accent2">
                      <a:lumMod val="40000"/>
                      <a:lumOff val="60000"/>
                    </a:schemeClr>
                  </a:solidFill>
                </a:rPr>
                <a:t>20mm</a:t>
              </a:r>
              <a:endParaRPr lang="en-IN" b="1" dirty="0">
                <a:solidFill>
                  <a:schemeClr val="accent2">
                    <a:lumMod val="40000"/>
                    <a:lumOff val="60000"/>
                  </a:schemeClr>
                </a:solidFill>
              </a:endParaRPr>
            </a:p>
          </p:txBody>
        </p:sp>
        <p:sp>
          <p:nvSpPr>
            <p:cNvPr id="142" name="TextBox 141">
              <a:extLst>
                <a:ext uri="{FF2B5EF4-FFF2-40B4-BE49-F238E27FC236}">
                  <a16:creationId xmlns:a16="http://schemas.microsoft.com/office/drawing/2014/main" id="{5747B54C-C4F8-3911-8A7D-7AAAE1B405E0}"/>
                </a:ext>
              </a:extLst>
            </p:cNvPr>
            <p:cNvSpPr txBox="1"/>
            <p:nvPr/>
          </p:nvSpPr>
          <p:spPr>
            <a:xfrm>
              <a:off x="5047958" y="3983541"/>
              <a:ext cx="799238" cy="369332"/>
            </a:xfrm>
            <a:prstGeom prst="rect">
              <a:avLst/>
            </a:prstGeom>
            <a:noFill/>
          </p:spPr>
          <p:txBody>
            <a:bodyPr wrap="square" rtlCol="0">
              <a:spAutoFit/>
            </a:bodyPr>
            <a:lstStyle/>
            <a:p>
              <a:pPr algn="ctr"/>
              <a:r>
                <a:rPr lang="en-US" b="1" dirty="0">
                  <a:solidFill>
                    <a:schemeClr val="accent2">
                      <a:lumMod val="40000"/>
                      <a:lumOff val="60000"/>
                    </a:schemeClr>
                  </a:solidFill>
                </a:rPr>
                <a:t>20mm</a:t>
              </a:r>
              <a:endParaRPr lang="en-IN" b="1" dirty="0">
                <a:solidFill>
                  <a:schemeClr val="accent2">
                    <a:lumMod val="40000"/>
                    <a:lumOff val="60000"/>
                  </a:schemeClr>
                </a:solidFill>
              </a:endParaRPr>
            </a:p>
          </p:txBody>
        </p:sp>
        <p:sp>
          <p:nvSpPr>
            <p:cNvPr id="143" name="TextBox 142">
              <a:extLst>
                <a:ext uri="{FF2B5EF4-FFF2-40B4-BE49-F238E27FC236}">
                  <a16:creationId xmlns:a16="http://schemas.microsoft.com/office/drawing/2014/main" id="{D17E4A10-2B1D-1ED0-8D22-03CC917BC3B0}"/>
                </a:ext>
              </a:extLst>
            </p:cNvPr>
            <p:cNvSpPr txBox="1"/>
            <p:nvPr/>
          </p:nvSpPr>
          <p:spPr>
            <a:xfrm rot="3842194">
              <a:off x="3685086" y="4026488"/>
              <a:ext cx="799238" cy="369332"/>
            </a:xfrm>
            <a:prstGeom prst="rect">
              <a:avLst/>
            </a:prstGeom>
            <a:noFill/>
          </p:spPr>
          <p:txBody>
            <a:bodyPr wrap="square" rtlCol="0">
              <a:spAutoFit/>
            </a:bodyPr>
            <a:lstStyle/>
            <a:p>
              <a:pPr algn="ctr"/>
              <a:r>
                <a:rPr lang="en-US" b="1" dirty="0">
                  <a:solidFill>
                    <a:schemeClr val="accent2">
                      <a:lumMod val="40000"/>
                      <a:lumOff val="60000"/>
                    </a:schemeClr>
                  </a:solidFill>
                </a:rPr>
                <a:t>6mm</a:t>
              </a:r>
              <a:endParaRPr lang="en-IN" b="1" dirty="0">
                <a:solidFill>
                  <a:schemeClr val="accent2">
                    <a:lumMod val="40000"/>
                    <a:lumOff val="60000"/>
                  </a:schemeClr>
                </a:solidFill>
              </a:endParaRPr>
            </a:p>
          </p:txBody>
        </p:sp>
        <p:sp>
          <p:nvSpPr>
            <p:cNvPr id="149" name="Arrow: Down 148">
              <a:extLst>
                <a:ext uri="{FF2B5EF4-FFF2-40B4-BE49-F238E27FC236}">
                  <a16:creationId xmlns:a16="http://schemas.microsoft.com/office/drawing/2014/main" id="{F03757E6-3DBF-BB75-1894-5B88032DB5AC}"/>
                </a:ext>
              </a:extLst>
            </p:cNvPr>
            <p:cNvSpPr/>
            <p:nvPr/>
          </p:nvSpPr>
          <p:spPr>
            <a:xfrm>
              <a:off x="4597293" y="1901935"/>
              <a:ext cx="582215" cy="786017"/>
            </a:xfrm>
            <a:prstGeom prst="down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56163763-E4B1-5703-F8FF-AABE2C375BDD}"/>
                    </a:ext>
                  </a:extLst>
                </p:cNvPr>
                <p:cNvSpPr txBox="1"/>
                <p:nvPr/>
              </p:nvSpPr>
              <p:spPr>
                <a:xfrm>
                  <a:off x="4992362" y="1483187"/>
                  <a:ext cx="611090"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𝑝</m:t>
                        </m:r>
                      </m:oMath>
                    </m:oMathPara>
                  </a14:m>
                  <a:endParaRPr lang="en-IN" sz="3200" dirty="0">
                    <a:solidFill>
                      <a:schemeClr val="tx1"/>
                    </a:solidFill>
                  </a:endParaRPr>
                </a:p>
              </p:txBody>
            </p:sp>
          </mc:Choice>
          <mc:Fallback>
            <p:sp>
              <p:nvSpPr>
                <p:cNvPr id="150" name="TextBox 149">
                  <a:extLst>
                    <a:ext uri="{FF2B5EF4-FFF2-40B4-BE49-F238E27FC236}">
                      <a16:creationId xmlns:a16="http://schemas.microsoft.com/office/drawing/2014/main" id="{56163763-E4B1-5703-F8FF-AABE2C375BDD}"/>
                    </a:ext>
                  </a:extLst>
                </p:cNvPr>
                <p:cNvSpPr txBox="1">
                  <a:spLocks noRot="1" noChangeAspect="1" noMove="1" noResize="1" noEditPoints="1" noAdjustHandles="1" noChangeArrowheads="1" noChangeShapeType="1" noTextEdit="1"/>
                </p:cNvSpPr>
                <p:nvPr/>
              </p:nvSpPr>
              <p:spPr>
                <a:xfrm>
                  <a:off x="4992362" y="1483187"/>
                  <a:ext cx="611090" cy="584775"/>
                </a:xfrm>
                <a:prstGeom prst="rect">
                  <a:avLst/>
                </a:prstGeom>
                <a:blipFill>
                  <a:blip r:embed="rId11"/>
                  <a:stretch>
                    <a:fillRect/>
                  </a:stretch>
                </a:blipFill>
              </p:spPr>
              <p:txBody>
                <a:bodyPr/>
                <a:lstStyle/>
                <a:p>
                  <a:r>
                    <a:rPr lang="en-IN">
                      <a:noFill/>
                    </a:rPr>
                    <a:t> </a:t>
                  </a:r>
                </a:p>
              </p:txBody>
            </p:sp>
          </mc:Fallback>
        </mc:AlternateContent>
      </p:grpSp>
    </p:spTree>
    <p:custDataLst>
      <p:tags r:id="rId1"/>
    </p:custDataLst>
    <p:extLst>
      <p:ext uri="{BB962C8B-B14F-4D97-AF65-F5344CB8AC3E}">
        <p14:creationId xmlns:p14="http://schemas.microsoft.com/office/powerpoint/2010/main" val="574722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25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5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47" grpId="0"/>
      <p:bldP spid="1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6BBAC540-22B5-4068-C8BC-E32E6A9C989D}"/>
              </a:ext>
            </a:extLst>
          </p:cNvPr>
          <p:cNvSpPr/>
          <p:nvPr/>
        </p:nvSpPr>
        <p:spPr>
          <a:xfrm rot="16200000">
            <a:off x="-5338354" y="3575959"/>
            <a:ext cx="12192000" cy="1515291"/>
          </a:xfrm>
          <a:custGeom>
            <a:avLst/>
            <a:gdLst>
              <a:gd name="connsiteX0" fmla="*/ 12192000 w 12192000"/>
              <a:gd name="connsiteY0" fmla="*/ 1515291 h 1515291"/>
              <a:gd name="connsiteX1" fmla="*/ 6983185 w 12192000"/>
              <a:gd name="connsiteY1" fmla="*/ 1515291 h 1515291"/>
              <a:gd name="connsiteX2" fmla="*/ 6085571 w 12192000"/>
              <a:gd name="connsiteY2" fmla="*/ 919372 h 1515291"/>
              <a:gd name="connsiteX3" fmla="*/ 5208815 w 12192000"/>
              <a:gd name="connsiteY3" fmla="*/ 1515291 h 1515291"/>
              <a:gd name="connsiteX4" fmla="*/ 0 w 12192000"/>
              <a:gd name="connsiteY4" fmla="*/ 1515291 h 1515291"/>
              <a:gd name="connsiteX5" fmla="*/ 0 w 12192000"/>
              <a:gd name="connsiteY5" fmla="*/ 0 h 1515291"/>
              <a:gd name="connsiteX6" fmla="*/ 12192000 w 12192000"/>
              <a:gd name="connsiteY6" fmla="*/ 0 h 151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15291">
                <a:moveTo>
                  <a:pt x="12192000" y="1515291"/>
                </a:moveTo>
                <a:lnTo>
                  <a:pt x="6983185" y="1515291"/>
                </a:lnTo>
                <a:cubicBezTo>
                  <a:pt x="6561002" y="1286501"/>
                  <a:pt x="6511927" y="911474"/>
                  <a:pt x="6085571" y="919372"/>
                </a:cubicBezTo>
                <a:cubicBezTo>
                  <a:pt x="5659215" y="927270"/>
                  <a:pt x="5597919" y="1281235"/>
                  <a:pt x="5208815" y="1515291"/>
                </a:cubicBezTo>
                <a:lnTo>
                  <a:pt x="0" y="1515291"/>
                </a:lnTo>
                <a:lnTo>
                  <a:pt x="0" y="0"/>
                </a:lnTo>
                <a:lnTo>
                  <a:pt x="12192000" y="0"/>
                </a:lnTo>
                <a:close/>
              </a:path>
            </a:pathLst>
          </a:cu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1F7DFCC-F023-4A94-622B-B22F9C38981E}"/>
              </a:ext>
            </a:extLst>
          </p:cNvPr>
          <p:cNvPicPr>
            <a:picLocks noChangeAspect="1"/>
          </p:cNvPicPr>
          <p:nvPr/>
        </p:nvPicPr>
        <p:blipFill>
          <a:blip r:embed="rId4"/>
          <a:stretch>
            <a:fillRect/>
          </a:stretch>
        </p:blipFill>
        <p:spPr>
          <a:xfrm rot="-2700000">
            <a:off x="-917028" y="2122769"/>
            <a:ext cx="917028" cy="917028"/>
          </a:xfrm>
          <a:prstGeom prst="rect">
            <a:avLst/>
          </a:prstGeom>
        </p:spPr>
      </p:pic>
      <p:grpSp>
        <p:nvGrpSpPr>
          <p:cNvPr id="70" name="Group 69">
            <a:extLst>
              <a:ext uri="{FF2B5EF4-FFF2-40B4-BE49-F238E27FC236}">
                <a16:creationId xmlns:a16="http://schemas.microsoft.com/office/drawing/2014/main" id="{CB605C3E-0100-A2FC-8379-68F44E13E329}"/>
              </a:ext>
            </a:extLst>
          </p:cNvPr>
          <p:cNvGrpSpPr/>
          <p:nvPr/>
        </p:nvGrpSpPr>
        <p:grpSpPr>
          <a:xfrm rot="2700000">
            <a:off x="1058052" y="3876365"/>
            <a:ext cx="914479" cy="914479"/>
            <a:chOff x="3457556" y="4403730"/>
            <a:chExt cx="1323450" cy="1323450"/>
          </a:xfrm>
        </p:grpSpPr>
        <p:sp>
          <p:nvSpPr>
            <p:cNvPr id="71" name="Oval 70">
              <a:extLst>
                <a:ext uri="{FF2B5EF4-FFF2-40B4-BE49-F238E27FC236}">
                  <a16:creationId xmlns:a16="http://schemas.microsoft.com/office/drawing/2014/main" id="{AF7C9BB2-3004-33B2-85D9-0B8D45EBA8B1}"/>
                </a:ext>
              </a:extLst>
            </p:cNvPr>
            <p:cNvSpPr/>
            <p:nvPr/>
          </p:nvSpPr>
          <p:spPr>
            <a:xfrm>
              <a:off x="3457556" y="4403730"/>
              <a:ext cx="1323450" cy="1323450"/>
            </a:xfrm>
            <a:prstGeom prst="ellipse">
              <a:avLst/>
            </a:prstGeom>
            <a:solidFill>
              <a:srgbClr val="5EC9CC"/>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2" name="Graphic 71" descr="Direction with solid fill">
              <a:extLst>
                <a:ext uri="{FF2B5EF4-FFF2-40B4-BE49-F238E27FC236}">
                  <a16:creationId xmlns:a16="http://schemas.microsoft.com/office/drawing/2014/main" id="{A7A27955-C02B-9975-B1B3-0FC32ECB71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2081" y="4608255"/>
              <a:ext cx="914400" cy="914400"/>
            </a:xfrm>
            <a:prstGeom prst="rect">
              <a:avLst/>
            </a:prstGeom>
          </p:spPr>
        </p:pic>
      </p:grpSp>
      <p:pic>
        <p:nvPicPr>
          <p:cNvPr id="2" name="Picture 1">
            <a:extLst>
              <a:ext uri="{FF2B5EF4-FFF2-40B4-BE49-F238E27FC236}">
                <a16:creationId xmlns:a16="http://schemas.microsoft.com/office/drawing/2014/main" id="{1EDAAB24-F409-6571-FACC-F344F157172C}"/>
              </a:ext>
            </a:extLst>
          </p:cNvPr>
          <p:cNvPicPr>
            <a:picLocks noChangeAspect="1"/>
          </p:cNvPicPr>
          <p:nvPr/>
        </p:nvPicPr>
        <p:blipFill>
          <a:blip r:embed="rId7"/>
          <a:stretch>
            <a:fillRect/>
          </a:stretch>
        </p:blipFill>
        <p:spPr>
          <a:xfrm>
            <a:off x="300406" y="2131414"/>
            <a:ext cx="914479" cy="908383"/>
          </a:xfrm>
          <a:prstGeom prst="rect">
            <a:avLst/>
          </a:prstGeom>
        </p:spPr>
      </p:pic>
      <p:sp>
        <p:nvSpPr>
          <p:cNvPr id="3" name="Title 1">
            <a:extLst>
              <a:ext uri="{FF2B5EF4-FFF2-40B4-BE49-F238E27FC236}">
                <a16:creationId xmlns:a16="http://schemas.microsoft.com/office/drawing/2014/main" id="{E78EADFA-B7AF-5E7E-9035-C76087C5FD0C}"/>
              </a:ext>
            </a:extLst>
          </p:cNvPr>
          <p:cNvSpPr txBox="1">
            <a:spLocks/>
          </p:cNvSpPr>
          <p:nvPr/>
        </p:nvSpPr>
        <p:spPr>
          <a:xfrm>
            <a:off x="2396692" y="373770"/>
            <a:ext cx="8880608" cy="752341"/>
          </a:xfrm>
          <a:prstGeom prst="rect">
            <a:avLst/>
          </a:prstGeom>
        </p:spPr>
        <p:txBody>
          <a:bodyPr/>
          <a:lstStyle>
            <a:defPPr>
              <a:defRPr lang="en-US"/>
            </a:defPPr>
            <a:lvl1pPr>
              <a:lnSpc>
                <a:spcPct val="90000"/>
              </a:lnSpc>
              <a:spcBef>
                <a:spcPct val="0"/>
              </a:spcBef>
              <a:buNone/>
              <a:defRPr sz="3600" b="1">
                <a:solidFill>
                  <a:schemeClr val="accent3">
                    <a:lumMod val="40000"/>
                    <a:lumOff val="60000"/>
                  </a:schemeClr>
                </a:solidFill>
                <a:latin typeface="+mj-lt"/>
                <a:ea typeface="+mj-ea"/>
                <a:cs typeface="+mj-cs"/>
              </a:defRPr>
            </a:lvl1pPr>
          </a:lstStyle>
          <a:p>
            <a:r>
              <a:rPr lang="en-US" u="sng" dirty="0"/>
              <a:t>Create a Model:</a:t>
            </a:r>
          </a:p>
        </p:txBody>
      </p:sp>
      <p:pic>
        <p:nvPicPr>
          <p:cNvPr id="4" name="Picture 3">
            <a:extLst>
              <a:ext uri="{FF2B5EF4-FFF2-40B4-BE49-F238E27FC236}">
                <a16:creationId xmlns:a16="http://schemas.microsoft.com/office/drawing/2014/main" id="{2CDDD85A-4B28-014F-6D86-66E749274DC6}"/>
              </a:ext>
            </a:extLst>
          </p:cNvPr>
          <p:cNvPicPr>
            <a:picLocks noChangeAspect="1"/>
          </p:cNvPicPr>
          <p:nvPr/>
        </p:nvPicPr>
        <p:blipFill>
          <a:blip r:embed="rId8"/>
          <a:stretch>
            <a:fillRect/>
          </a:stretch>
        </p:blipFill>
        <p:spPr>
          <a:xfrm>
            <a:off x="2901930" y="1551336"/>
            <a:ext cx="1586982" cy="1612013"/>
          </a:xfrm>
          <a:prstGeom prst="rect">
            <a:avLst/>
          </a:prstGeom>
        </p:spPr>
      </p:pic>
      <p:grpSp>
        <p:nvGrpSpPr>
          <p:cNvPr id="5" name="Group 4">
            <a:extLst>
              <a:ext uri="{FF2B5EF4-FFF2-40B4-BE49-F238E27FC236}">
                <a16:creationId xmlns:a16="http://schemas.microsoft.com/office/drawing/2014/main" id="{95F1F1B0-AF0D-AC0B-ECAB-93E67F7F8060}"/>
              </a:ext>
            </a:extLst>
          </p:cNvPr>
          <p:cNvGrpSpPr/>
          <p:nvPr/>
        </p:nvGrpSpPr>
        <p:grpSpPr>
          <a:xfrm>
            <a:off x="6271677" y="1731837"/>
            <a:ext cx="1304927" cy="1251011"/>
            <a:chOff x="5695126" y="3039797"/>
            <a:chExt cx="2015593" cy="1932314"/>
          </a:xfrm>
        </p:grpSpPr>
        <p:cxnSp>
          <p:nvCxnSpPr>
            <p:cNvPr id="7" name="Straight Arrow Connector 6">
              <a:extLst>
                <a:ext uri="{FF2B5EF4-FFF2-40B4-BE49-F238E27FC236}">
                  <a16:creationId xmlns:a16="http://schemas.microsoft.com/office/drawing/2014/main" id="{D58C82B9-31E4-4CB2-31E4-2DA13B1AEF5E}"/>
                </a:ext>
              </a:extLst>
            </p:cNvPr>
            <p:cNvCxnSpPr>
              <a:cxnSpLocks/>
            </p:cNvCxnSpPr>
            <p:nvPr/>
          </p:nvCxnSpPr>
          <p:spPr>
            <a:xfrm flipV="1">
              <a:off x="6087291" y="3039797"/>
              <a:ext cx="0" cy="1405203"/>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19C030-C0B6-54F4-D969-B525B8D75CD8}"/>
                </a:ext>
              </a:extLst>
            </p:cNvPr>
            <p:cNvCxnSpPr>
              <a:cxnSpLocks/>
            </p:cNvCxnSpPr>
            <p:nvPr/>
          </p:nvCxnSpPr>
          <p:spPr>
            <a:xfrm>
              <a:off x="6070600" y="4445000"/>
              <a:ext cx="16002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0AE51207-F9A8-483C-3FCF-0F79BA2D9839}"/>
                </a:ext>
              </a:extLst>
            </p:cNvPr>
            <p:cNvSpPr/>
            <p:nvPr/>
          </p:nvSpPr>
          <p:spPr>
            <a:xfrm>
              <a:off x="6210299" y="3263900"/>
              <a:ext cx="1500420" cy="1054100"/>
            </a:xfrm>
            <a:custGeom>
              <a:avLst/>
              <a:gdLst>
                <a:gd name="connsiteX0" fmla="*/ 0 w 1524000"/>
                <a:gd name="connsiteY0" fmla="*/ 1054100 h 1054100"/>
                <a:gd name="connsiteX1" fmla="*/ 63500 w 1524000"/>
                <a:gd name="connsiteY1" fmla="*/ 1016000 h 1054100"/>
                <a:gd name="connsiteX2" fmla="*/ 76200 w 1524000"/>
                <a:gd name="connsiteY2" fmla="*/ 977900 h 1054100"/>
                <a:gd name="connsiteX3" fmla="*/ 215900 w 1524000"/>
                <a:gd name="connsiteY3" fmla="*/ 774700 h 1054100"/>
                <a:gd name="connsiteX4" fmla="*/ 279400 w 1524000"/>
                <a:gd name="connsiteY4" fmla="*/ 698500 h 1054100"/>
                <a:gd name="connsiteX5" fmla="*/ 304800 w 1524000"/>
                <a:gd name="connsiteY5" fmla="*/ 647700 h 1054100"/>
                <a:gd name="connsiteX6" fmla="*/ 368300 w 1524000"/>
                <a:gd name="connsiteY6" fmla="*/ 558800 h 1054100"/>
                <a:gd name="connsiteX7" fmla="*/ 520700 w 1524000"/>
                <a:gd name="connsiteY7" fmla="*/ 393700 h 1054100"/>
                <a:gd name="connsiteX8" fmla="*/ 596900 w 1524000"/>
                <a:gd name="connsiteY8" fmla="*/ 317500 h 1054100"/>
                <a:gd name="connsiteX9" fmla="*/ 635000 w 1524000"/>
                <a:gd name="connsiteY9" fmla="*/ 279400 h 1054100"/>
                <a:gd name="connsiteX10" fmla="*/ 800100 w 1524000"/>
                <a:gd name="connsiteY10" fmla="*/ 165100 h 1054100"/>
                <a:gd name="connsiteX11" fmla="*/ 838200 w 1524000"/>
                <a:gd name="connsiteY11" fmla="*/ 127000 h 1054100"/>
                <a:gd name="connsiteX12" fmla="*/ 965200 w 1524000"/>
                <a:gd name="connsiteY12" fmla="*/ 50800 h 1054100"/>
                <a:gd name="connsiteX13" fmla="*/ 1003300 w 1524000"/>
                <a:gd name="connsiteY13" fmla="*/ 25400 h 1054100"/>
                <a:gd name="connsiteX14" fmla="*/ 1117600 w 1524000"/>
                <a:gd name="connsiteY14" fmla="*/ 0 h 1054100"/>
                <a:gd name="connsiteX15" fmla="*/ 1231900 w 1524000"/>
                <a:gd name="connsiteY15" fmla="*/ 38100 h 1054100"/>
                <a:gd name="connsiteX16" fmla="*/ 1320800 w 1524000"/>
                <a:gd name="connsiteY16" fmla="*/ 114300 h 1054100"/>
                <a:gd name="connsiteX17" fmla="*/ 1333500 w 1524000"/>
                <a:gd name="connsiteY17" fmla="*/ 152400 h 1054100"/>
                <a:gd name="connsiteX18" fmla="*/ 1409700 w 1524000"/>
                <a:gd name="connsiteY18" fmla="*/ 177800 h 1054100"/>
                <a:gd name="connsiteX19" fmla="*/ 1447800 w 1524000"/>
                <a:gd name="connsiteY19" fmla="*/ 215900 h 1054100"/>
                <a:gd name="connsiteX20" fmla="*/ 1485900 w 1524000"/>
                <a:gd name="connsiteY20" fmla="*/ 241300 h 1054100"/>
                <a:gd name="connsiteX21" fmla="*/ 1511300 w 1524000"/>
                <a:gd name="connsiteY21" fmla="*/ 304800 h 1054100"/>
                <a:gd name="connsiteX22" fmla="*/ 1524000 w 1524000"/>
                <a:gd name="connsiteY22" fmla="*/ 330200 h 1054100"/>
                <a:gd name="connsiteX0" fmla="*/ 0 w 1524000"/>
                <a:gd name="connsiteY0" fmla="*/ 1054100 h 1054100"/>
                <a:gd name="connsiteX1" fmla="*/ 76200 w 1524000"/>
                <a:gd name="connsiteY1" fmla="*/ 977900 h 1054100"/>
                <a:gd name="connsiteX2" fmla="*/ 215900 w 1524000"/>
                <a:gd name="connsiteY2" fmla="*/ 774700 h 1054100"/>
                <a:gd name="connsiteX3" fmla="*/ 279400 w 1524000"/>
                <a:gd name="connsiteY3" fmla="*/ 698500 h 1054100"/>
                <a:gd name="connsiteX4" fmla="*/ 304800 w 1524000"/>
                <a:gd name="connsiteY4" fmla="*/ 647700 h 1054100"/>
                <a:gd name="connsiteX5" fmla="*/ 368300 w 1524000"/>
                <a:gd name="connsiteY5" fmla="*/ 558800 h 1054100"/>
                <a:gd name="connsiteX6" fmla="*/ 520700 w 1524000"/>
                <a:gd name="connsiteY6" fmla="*/ 393700 h 1054100"/>
                <a:gd name="connsiteX7" fmla="*/ 596900 w 1524000"/>
                <a:gd name="connsiteY7" fmla="*/ 317500 h 1054100"/>
                <a:gd name="connsiteX8" fmla="*/ 635000 w 1524000"/>
                <a:gd name="connsiteY8" fmla="*/ 279400 h 1054100"/>
                <a:gd name="connsiteX9" fmla="*/ 800100 w 1524000"/>
                <a:gd name="connsiteY9" fmla="*/ 165100 h 1054100"/>
                <a:gd name="connsiteX10" fmla="*/ 838200 w 1524000"/>
                <a:gd name="connsiteY10" fmla="*/ 127000 h 1054100"/>
                <a:gd name="connsiteX11" fmla="*/ 965200 w 1524000"/>
                <a:gd name="connsiteY11" fmla="*/ 50800 h 1054100"/>
                <a:gd name="connsiteX12" fmla="*/ 1003300 w 1524000"/>
                <a:gd name="connsiteY12" fmla="*/ 25400 h 1054100"/>
                <a:gd name="connsiteX13" fmla="*/ 1117600 w 1524000"/>
                <a:gd name="connsiteY13" fmla="*/ 0 h 1054100"/>
                <a:gd name="connsiteX14" fmla="*/ 1231900 w 1524000"/>
                <a:gd name="connsiteY14" fmla="*/ 38100 h 1054100"/>
                <a:gd name="connsiteX15" fmla="*/ 1320800 w 1524000"/>
                <a:gd name="connsiteY15" fmla="*/ 114300 h 1054100"/>
                <a:gd name="connsiteX16" fmla="*/ 1333500 w 1524000"/>
                <a:gd name="connsiteY16" fmla="*/ 152400 h 1054100"/>
                <a:gd name="connsiteX17" fmla="*/ 1409700 w 1524000"/>
                <a:gd name="connsiteY17" fmla="*/ 177800 h 1054100"/>
                <a:gd name="connsiteX18" fmla="*/ 1447800 w 1524000"/>
                <a:gd name="connsiteY18" fmla="*/ 215900 h 1054100"/>
                <a:gd name="connsiteX19" fmla="*/ 1485900 w 1524000"/>
                <a:gd name="connsiteY19" fmla="*/ 241300 h 1054100"/>
                <a:gd name="connsiteX20" fmla="*/ 1511300 w 1524000"/>
                <a:gd name="connsiteY20" fmla="*/ 304800 h 1054100"/>
                <a:gd name="connsiteX21" fmla="*/ 1524000 w 1524000"/>
                <a:gd name="connsiteY21" fmla="*/ 330200 h 1054100"/>
                <a:gd name="connsiteX0" fmla="*/ 0 w 1524000"/>
                <a:gd name="connsiteY0" fmla="*/ 1054100 h 1054100"/>
                <a:gd name="connsiteX1" fmla="*/ 215900 w 1524000"/>
                <a:gd name="connsiteY1" fmla="*/ 774700 h 1054100"/>
                <a:gd name="connsiteX2" fmla="*/ 279400 w 1524000"/>
                <a:gd name="connsiteY2" fmla="*/ 698500 h 1054100"/>
                <a:gd name="connsiteX3" fmla="*/ 304800 w 1524000"/>
                <a:gd name="connsiteY3" fmla="*/ 647700 h 1054100"/>
                <a:gd name="connsiteX4" fmla="*/ 368300 w 1524000"/>
                <a:gd name="connsiteY4" fmla="*/ 558800 h 1054100"/>
                <a:gd name="connsiteX5" fmla="*/ 520700 w 1524000"/>
                <a:gd name="connsiteY5" fmla="*/ 393700 h 1054100"/>
                <a:gd name="connsiteX6" fmla="*/ 596900 w 1524000"/>
                <a:gd name="connsiteY6" fmla="*/ 317500 h 1054100"/>
                <a:gd name="connsiteX7" fmla="*/ 635000 w 1524000"/>
                <a:gd name="connsiteY7" fmla="*/ 279400 h 1054100"/>
                <a:gd name="connsiteX8" fmla="*/ 800100 w 1524000"/>
                <a:gd name="connsiteY8" fmla="*/ 165100 h 1054100"/>
                <a:gd name="connsiteX9" fmla="*/ 838200 w 1524000"/>
                <a:gd name="connsiteY9" fmla="*/ 127000 h 1054100"/>
                <a:gd name="connsiteX10" fmla="*/ 965200 w 1524000"/>
                <a:gd name="connsiteY10" fmla="*/ 50800 h 1054100"/>
                <a:gd name="connsiteX11" fmla="*/ 1003300 w 1524000"/>
                <a:gd name="connsiteY11" fmla="*/ 25400 h 1054100"/>
                <a:gd name="connsiteX12" fmla="*/ 1117600 w 1524000"/>
                <a:gd name="connsiteY12" fmla="*/ 0 h 1054100"/>
                <a:gd name="connsiteX13" fmla="*/ 1231900 w 1524000"/>
                <a:gd name="connsiteY13" fmla="*/ 38100 h 1054100"/>
                <a:gd name="connsiteX14" fmla="*/ 1320800 w 1524000"/>
                <a:gd name="connsiteY14" fmla="*/ 114300 h 1054100"/>
                <a:gd name="connsiteX15" fmla="*/ 1333500 w 1524000"/>
                <a:gd name="connsiteY15" fmla="*/ 152400 h 1054100"/>
                <a:gd name="connsiteX16" fmla="*/ 1409700 w 1524000"/>
                <a:gd name="connsiteY16" fmla="*/ 177800 h 1054100"/>
                <a:gd name="connsiteX17" fmla="*/ 1447800 w 1524000"/>
                <a:gd name="connsiteY17" fmla="*/ 215900 h 1054100"/>
                <a:gd name="connsiteX18" fmla="*/ 1485900 w 1524000"/>
                <a:gd name="connsiteY18" fmla="*/ 241300 h 1054100"/>
                <a:gd name="connsiteX19" fmla="*/ 1511300 w 1524000"/>
                <a:gd name="connsiteY19" fmla="*/ 304800 h 1054100"/>
                <a:gd name="connsiteX20" fmla="*/ 1524000 w 1524000"/>
                <a:gd name="connsiteY20" fmla="*/ 330200 h 1054100"/>
                <a:gd name="connsiteX0" fmla="*/ 0 w 1524000"/>
                <a:gd name="connsiteY0" fmla="*/ 1054100 h 1054100"/>
                <a:gd name="connsiteX1" fmla="*/ 215900 w 1524000"/>
                <a:gd name="connsiteY1" fmla="*/ 774700 h 1054100"/>
                <a:gd name="connsiteX2" fmla="*/ 304800 w 1524000"/>
                <a:gd name="connsiteY2" fmla="*/ 647700 h 1054100"/>
                <a:gd name="connsiteX3" fmla="*/ 368300 w 1524000"/>
                <a:gd name="connsiteY3" fmla="*/ 558800 h 1054100"/>
                <a:gd name="connsiteX4" fmla="*/ 520700 w 1524000"/>
                <a:gd name="connsiteY4" fmla="*/ 393700 h 1054100"/>
                <a:gd name="connsiteX5" fmla="*/ 596900 w 1524000"/>
                <a:gd name="connsiteY5" fmla="*/ 317500 h 1054100"/>
                <a:gd name="connsiteX6" fmla="*/ 635000 w 1524000"/>
                <a:gd name="connsiteY6" fmla="*/ 279400 h 1054100"/>
                <a:gd name="connsiteX7" fmla="*/ 800100 w 1524000"/>
                <a:gd name="connsiteY7" fmla="*/ 165100 h 1054100"/>
                <a:gd name="connsiteX8" fmla="*/ 838200 w 1524000"/>
                <a:gd name="connsiteY8" fmla="*/ 127000 h 1054100"/>
                <a:gd name="connsiteX9" fmla="*/ 965200 w 1524000"/>
                <a:gd name="connsiteY9" fmla="*/ 50800 h 1054100"/>
                <a:gd name="connsiteX10" fmla="*/ 1003300 w 1524000"/>
                <a:gd name="connsiteY10" fmla="*/ 25400 h 1054100"/>
                <a:gd name="connsiteX11" fmla="*/ 1117600 w 1524000"/>
                <a:gd name="connsiteY11" fmla="*/ 0 h 1054100"/>
                <a:gd name="connsiteX12" fmla="*/ 1231900 w 1524000"/>
                <a:gd name="connsiteY12" fmla="*/ 38100 h 1054100"/>
                <a:gd name="connsiteX13" fmla="*/ 1320800 w 1524000"/>
                <a:gd name="connsiteY13" fmla="*/ 114300 h 1054100"/>
                <a:gd name="connsiteX14" fmla="*/ 1333500 w 1524000"/>
                <a:gd name="connsiteY14" fmla="*/ 152400 h 1054100"/>
                <a:gd name="connsiteX15" fmla="*/ 1409700 w 1524000"/>
                <a:gd name="connsiteY15" fmla="*/ 177800 h 1054100"/>
                <a:gd name="connsiteX16" fmla="*/ 1447800 w 1524000"/>
                <a:gd name="connsiteY16" fmla="*/ 215900 h 1054100"/>
                <a:gd name="connsiteX17" fmla="*/ 1485900 w 1524000"/>
                <a:gd name="connsiteY17" fmla="*/ 241300 h 1054100"/>
                <a:gd name="connsiteX18" fmla="*/ 1511300 w 1524000"/>
                <a:gd name="connsiteY18" fmla="*/ 304800 h 1054100"/>
                <a:gd name="connsiteX19" fmla="*/ 1524000 w 1524000"/>
                <a:gd name="connsiteY19" fmla="*/ 330200 h 1054100"/>
                <a:gd name="connsiteX0" fmla="*/ 0 w 1524000"/>
                <a:gd name="connsiteY0" fmla="*/ 1054100 h 1054100"/>
                <a:gd name="connsiteX1" fmla="*/ 304800 w 1524000"/>
                <a:gd name="connsiteY1" fmla="*/ 647700 h 1054100"/>
                <a:gd name="connsiteX2" fmla="*/ 368300 w 1524000"/>
                <a:gd name="connsiteY2" fmla="*/ 558800 h 1054100"/>
                <a:gd name="connsiteX3" fmla="*/ 520700 w 1524000"/>
                <a:gd name="connsiteY3" fmla="*/ 393700 h 1054100"/>
                <a:gd name="connsiteX4" fmla="*/ 596900 w 1524000"/>
                <a:gd name="connsiteY4" fmla="*/ 317500 h 1054100"/>
                <a:gd name="connsiteX5" fmla="*/ 635000 w 1524000"/>
                <a:gd name="connsiteY5" fmla="*/ 279400 h 1054100"/>
                <a:gd name="connsiteX6" fmla="*/ 800100 w 1524000"/>
                <a:gd name="connsiteY6" fmla="*/ 165100 h 1054100"/>
                <a:gd name="connsiteX7" fmla="*/ 838200 w 1524000"/>
                <a:gd name="connsiteY7" fmla="*/ 127000 h 1054100"/>
                <a:gd name="connsiteX8" fmla="*/ 965200 w 1524000"/>
                <a:gd name="connsiteY8" fmla="*/ 50800 h 1054100"/>
                <a:gd name="connsiteX9" fmla="*/ 1003300 w 1524000"/>
                <a:gd name="connsiteY9" fmla="*/ 25400 h 1054100"/>
                <a:gd name="connsiteX10" fmla="*/ 1117600 w 1524000"/>
                <a:gd name="connsiteY10" fmla="*/ 0 h 1054100"/>
                <a:gd name="connsiteX11" fmla="*/ 1231900 w 1524000"/>
                <a:gd name="connsiteY11" fmla="*/ 38100 h 1054100"/>
                <a:gd name="connsiteX12" fmla="*/ 1320800 w 1524000"/>
                <a:gd name="connsiteY12" fmla="*/ 114300 h 1054100"/>
                <a:gd name="connsiteX13" fmla="*/ 1333500 w 1524000"/>
                <a:gd name="connsiteY13" fmla="*/ 152400 h 1054100"/>
                <a:gd name="connsiteX14" fmla="*/ 1409700 w 1524000"/>
                <a:gd name="connsiteY14" fmla="*/ 177800 h 1054100"/>
                <a:gd name="connsiteX15" fmla="*/ 1447800 w 1524000"/>
                <a:gd name="connsiteY15" fmla="*/ 215900 h 1054100"/>
                <a:gd name="connsiteX16" fmla="*/ 1485900 w 1524000"/>
                <a:gd name="connsiteY16" fmla="*/ 241300 h 1054100"/>
                <a:gd name="connsiteX17" fmla="*/ 1511300 w 1524000"/>
                <a:gd name="connsiteY17" fmla="*/ 304800 h 1054100"/>
                <a:gd name="connsiteX18" fmla="*/ 1524000 w 1524000"/>
                <a:gd name="connsiteY18" fmla="*/ 330200 h 1054100"/>
                <a:gd name="connsiteX0" fmla="*/ 0 w 1524000"/>
                <a:gd name="connsiteY0" fmla="*/ 1054100 h 1054100"/>
                <a:gd name="connsiteX1" fmla="*/ 304800 w 1524000"/>
                <a:gd name="connsiteY1" fmla="*/ 647700 h 1054100"/>
                <a:gd name="connsiteX2" fmla="*/ 368300 w 1524000"/>
                <a:gd name="connsiteY2" fmla="*/ 558800 h 1054100"/>
                <a:gd name="connsiteX3" fmla="*/ 520700 w 1524000"/>
                <a:gd name="connsiteY3" fmla="*/ 393700 h 1054100"/>
                <a:gd name="connsiteX4" fmla="*/ 596900 w 1524000"/>
                <a:gd name="connsiteY4" fmla="*/ 317500 h 1054100"/>
                <a:gd name="connsiteX5" fmla="*/ 635000 w 1524000"/>
                <a:gd name="connsiteY5" fmla="*/ 279400 h 1054100"/>
                <a:gd name="connsiteX6" fmla="*/ 800100 w 1524000"/>
                <a:gd name="connsiteY6" fmla="*/ 165100 h 1054100"/>
                <a:gd name="connsiteX7" fmla="*/ 838200 w 1524000"/>
                <a:gd name="connsiteY7" fmla="*/ 127000 h 1054100"/>
                <a:gd name="connsiteX8" fmla="*/ 965200 w 1524000"/>
                <a:gd name="connsiteY8" fmla="*/ 50800 h 1054100"/>
                <a:gd name="connsiteX9" fmla="*/ 1003300 w 1524000"/>
                <a:gd name="connsiteY9" fmla="*/ 25400 h 1054100"/>
                <a:gd name="connsiteX10" fmla="*/ 1117600 w 1524000"/>
                <a:gd name="connsiteY10" fmla="*/ 0 h 1054100"/>
                <a:gd name="connsiteX11" fmla="*/ 1231900 w 1524000"/>
                <a:gd name="connsiteY11" fmla="*/ 38100 h 1054100"/>
                <a:gd name="connsiteX12" fmla="*/ 1333500 w 1524000"/>
                <a:gd name="connsiteY12" fmla="*/ 152400 h 1054100"/>
                <a:gd name="connsiteX13" fmla="*/ 1409700 w 1524000"/>
                <a:gd name="connsiteY13" fmla="*/ 177800 h 1054100"/>
                <a:gd name="connsiteX14" fmla="*/ 1447800 w 1524000"/>
                <a:gd name="connsiteY14" fmla="*/ 215900 h 1054100"/>
                <a:gd name="connsiteX15" fmla="*/ 1485900 w 1524000"/>
                <a:gd name="connsiteY15" fmla="*/ 241300 h 1054100"/>
                <a:gd name="connsiteX16" fmla="*/ 1511300 w 1524000"/>
                <a:gd name="connsiteY16" fmla="*/ 304800 h 1054100"/>
                <a:gd name="connsiteX17" fmla="*/ 1524000 w 1524000"/>
                <a:gd name="connsiteY17" fmla="*/ 330200 h 1054100"/>
                <a:gd name="connsiteX0" fmla="*/ 0 w 1511791"/>
                <a:gd name="connsiteY0" fmla="*/ 1054100 h 1054100"/>
                <a:gd name="connsiteX1" fmla="*/ 304800 w 1511791"/>
                <a:gd name="connsiteY1" fmla="*/ 647700 h 1054100"/>
                <a:gd name="connsiteX2" fmla="*/ 368300 w 1511791"/>
                <a:gd name="connsiteY2" fmla="*/ 558800 h 1054100"/>
                <a:gd name="connsiteX3" fmla="*/ 520700 w 1511791"/>
                <a:gd name="connsiteY3" fmla="*/ 393700 h 1054100"/>
                <a:gd name="connsiteX4" fmla="*/ 596900 w 1511791"/>
                <a:gd name="connsiteY4" fmla="*/ 317500 h 1054100"/>
                <a:gd name="connsiteX5" fmla="*/ 635000 w 1511791"/>
                <a:gd name="connsiteY5" fmla="*/ 279400 h 1054100"/>
                <a:gd name="connsiteX6" fmla="*/ 800100 w 1511791"/>
                <a:gd name="connsiteY6" fmla="*/ 165100 h 1054100"/>
                <a:gd name="connsiteX7" fmla="*/ 838200 w 1511791"/>
                <a:gd name="connsiteY7" fmla="*/ 127000 h 1054100"/>
                <a:gd name="connsiteX8" fmla="*/ 965200 w 1511791"/>
                <a:gd name="connsiteY8" fmla="*/ 50800 h 1054100"/>
                <a:gd name="connsiteX9" fmla="*/ 1003300 w 1511791"/>
                <a:gd name="connsiteY9" fmla="*/ 25400 h 1054100"/>
                <a:gd name="connsiteX10" fmla="*/ 1117600 w 1511791"/>
                <a:gd name="connsiteY10" fmla="*/ 0 h 1054100"/>
                <a:gd name="connsiteX11" fmla="*/ 1231900 w 1511791"/>
                <a:gd name="connsiteY11" fmla="*/ 38100 h 1054100"/>
                <a:gd name="connsiteX12" fmla="*/ 1333500 w 1511791"/>
                <a:gd name="connsiteY12" fmla="*/ 152400 h 1054100"/>
                <a:gd name="connsiteX13" fmla="*/ 1409700 w 1511791"/>
                <a:gd name="connsiteY13" fmla="*/ 177800 h 1054100"/>
                <a:gd name="connsiteX14" fmla="*/ 1447800 w 1511791"/>
                <a:gd name="connsiteY14" fmla="*/ 215900 h 1054100"/>
                <a:gd name="connsiteX15" fmla="*/ 1485900 w 1511791"/>
                <a:gd name="connsiteY15" fmla="*/ 241300 h 1054100"/>
                <a:gd name="connsiteX16" fmla="*/ 1511300 w 1511791"/>
                <a:gd name="connsiteY16" fmla="*/ 304800 h 1054100"/>
                <a:gd name="connsiteX17" fmla="*/ 1500420 w 1511791"/>
                <a:gd name="connsiteY17"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38200 w 1500420"/>
                <a:gd name="connsiteY7" fmla="*/ 12700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33500 w 1500420"/>
                <a:gd name="connsiteY12" fmla="*/ 152400 h 1054100"/>
                <a:gd name="connsiteX13" fmla="*/ 1409700 w 1500420"/>
                <a:gd name="connsiteY13" fmla="*/ 177800 h 1054100"/>
                <a:gd name="connsiteX14" fmla="*/ 1447800 w 1500420"/>
                <a:gd name="connsiteY14" fmla="*/ 215900 h 1054100"/>
                <a:gd name="connsiteX15" fmla="*/ 1485900 w 1500420"/>
                <a:gd name="connsiteY15" fmla="*/ 241300 h 1054100"/>
                <a:gd name="connsiteX16" fmla="*/ 1500420 w 1500420"/>
                <a:gd name="connsiteY16"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38200 w 1500420"/>
                <a:gd name="connsiteY7" fmla="*/ 12700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33500 w 1500420"/>
                <a:gd name="connsiteY12" fmla="*/ 152400 h 1054100"/>
                <a:gd name="connsiteX13" fmla="*/ 1409700 w 1500420"/>
                <a:gd name="connsiteY13" fmla="*/ 177800 h 1054100"/>
                <a:gd name="connsiteX14" fmla="*/ 1447800 w 1500420"/>
                <a:gd name="connsiteY14" fmla="*/ 215900 h 1054100"/>
                <a:gd name="connsiteX15" fmla="*/ 1500420 w 1500420"/>
                <a:gd name="connsiteY15"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38200 w 1500420"/>
                <a:gd name="connsiteY7" fmla="*/ 12700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33500 w 1500420"/>
                <a:gd name="connsiteY12" fmla="*/ 152400 h 1054100"/>
                <a:gd name="connsiteX13" fmla="*/ 1409700 w 1500420"/>
                <a:gd name="connsiteY13" fmla="*/ 177800 h 1054100"/>
                <a:gd name="connsiteX14" fmla="*/ 1500420 w 1500420"/>
                <a:gd name="connsiteY14"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38200 w 1500420"/>
                <a:gd name="connsiteY7" fmla="*/ 12700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33500 w 1500420"/>
                <a:gd name="connsiteY12" fmla="*/ 152400 h 1054100"/>
                <a:gd name="connsiteX13" fmla="*/ 1500420 w 1500420"/>
                <a:gd name="connsiteY13"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38200 w 1500420"/>
                <a:gd name="connsiteY7" fmla="*/ 12700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33500 w 1500420"/>
                <a:gd name="connsiteY12" fmla="*/ 152400 h 1054100"/>
                <a:gd name="connsiteX13" fmla="*/ 1335466 w 1500420"/>
                <a:gd name="connsiteY13" fmla="*/ 152655 h 1054100"/>
                <a:gd name="connsiteX14" fmla="*/ 1500420 w 1500420"/>
                <a:gd name="connsiteY14"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38200 w 1500420"/>
                <a:gd name="connsiteY7" fmla="*/ 12700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33500 w 1500420"/>
                <a:gd name="connsiteY12" fmla="*/ 152400 h 1054100"/>
                <a:gd name="connsiteX13" fmla="*/ 1385247 w 1500420"/>
                <a:gd name="connsiteY13" fmla="*/ 176235 h 1054100"/>
                <a:gd name="connsiteX14" fmla="*/ 1500420 w 1500420"/>
                <a:gd name="connsiteY14"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38200 w 1500420"/>
                <a:gd name="connsiteY7" fmla="*/ 12700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25640 w 1500420"/>
                <a:gd name="connsiteY12" fmla="*/ 102619 h 1054100"/>
                <a:gd name="connsiteX13" fmla="*/ 1385247 w 1500420"/>
                <a:gd name="connsiteY13" fmla="*/ 176235 h 1054100"/>
                <a:gd name="connsiteX14" fmla="*/ 1500420 w 1500420"/>
                <a:gd name="connsiteY14"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800100 w 1500420"/>
                <a:gd name="connsiteY6" fmla="*/ 165100 h 1054100"/>
                <a:gd name="connsiteX7" fmla="*/ 814620 w 1500420"/>
                <a:gd name="connsiteY7" fmla="*/ 10866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25640 w 1500420"/>
                <a:gd name="connsiteY12" fmla="*/ 102619 h 1054100"/>
                <a:gd name="connsiteX13" fmla="*/ 1385247 w 1500420"/>
                <a:gd name="connsiteY13" fmla="*/ 176235 h 1054100"/>
                <a:gd name="connsiteX14" fmla="*/ 1500420 w 1500420"/>
                <a:gd name="connsiteY14"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758179 w 1500420"/>
                <a:gd name="connsiteY6" fmla="*/ 165100 h 1054100"/>
                <a:gd name="connsiteX7" fmla="*/ 814620 w 1500420"/>
                <a:gd name="connsiteY7" fmla="*/ 108660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25640 w 1500420"/>
                <a:gd name="connsiteY12" fmla="*/ 102619 h 1054100"/>
                <a:gd name="connsiteX13" fmla="*/ 1385247 w 1500420"/>
                <a:gd name="connsiteY13" fmla="*/ 176235 h 1054100"/>
                <a:gd name="connsiteX14" fmla="*/ 1500420 w 1500420"/>
                <a:gd name="connsiteY14"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758179 w 1500420"/>
                <a:gd name="connsiteY6" fmla="*/ 165100 h 1054100"/>
                <a:gd name="connsiteX7" fmla="*/ 848680 w 1500420"/>
                <a:gd name="connsiteY7" fmla="*/ 92939 h 1054100"/>
                <a:gd name="connsiteX8" fmla="*/ 965200 w 1500420"/>
                <a:gd name="connsiteY8" fmla="*/ 50800 h 1054100"/>
                <a:gd name="connsiteX9" fmla="*/ 1003300 w 1500420"/>
                <a:gd name="connsiteY9" fmla="*/ 25400 h 1054100"/>
                <a:gd name="connsiteX10" fmla="*/ 1117600 w 1500420"/>
                <a:gd name="connsiteY10" fmla="*/ 0 h 1054100"/>
                <a:gd name="connsiteX11" fmla="*/ 1231900 w 1500420"/>
                <a:gd name="connsiteY11" fmla="*/ 38100 h 1054100"/>
                <a:gd name="connsiteX12" fmla="*/ 1325640 w 1500420"/>
                <a:gd name="connsiteY12" fmla="*/ 102619 h 1054100"/>
                <a:gd name="connsiteX13" fmla="*/ 1385247 w 1500420"/>
                <a:gd name="connsiteY13" fmla="*/ 176235 h 1054100"/>
                <a:gd name="connsiteX14" fmla="*/ 1500420 w 1500420"/>
                <a:gd name="connsiteY14"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596900 w 1500420"/>
                <a:gd name="connsiteY4" fmla="*/ 317500 h 1054100"/>
                <a:gd name="connsiteX5" fmla="*/ 635000 w 1500420"/>
                <a:gd name="connsiteY5" fmla="*/ 279400 h 1054100"/>
                <a:gd name="connsiteX6" fmla="*/ 758179 w 1500420"/>
                <a:gd name="connsiteY6" fmla="*/ 165100 h 1054100"/>
                <a:gd name="connsiteX7" fmla="*/ 848680 w 1500420"/>
                <a:gd name="connsiteY7" fmla="*/ 92939 h 1054100"/>
                <a:gd name="connsiteX8" fmla="*/ 1003300 w 1500420"/>
                <a:gd name="connsiteY8" fmla="*/ 25400 h 1054100"/>
                <a:gd name="connsiteX9" fmla="*/ 1117600 w 1500420"/>
                <a:gd name="connsiteY9" fmla="*/ 0 h 1054100"/>
                <a:gd name="connsiteX10" fmla="*/ 1231900 w 1500420"/>
                <a:gd name="connsiteY10" fmla="*/ 38100 h 1054100"/>
                <a:gd name="connsiteX11" fmla="*/ 1325640 w 1500420"/>
                <a:gd name="connsiteY11" fmla="*/ 102619 h 1054100"/>
                <a:gd name="connsiteX12" fmla="*/ 1385247 w 1500420"/>
                <a:gd name="connsiteY12" fmla="*/ 176235 h 1054100"/>
                <a:gd name="connsiteX13" fmla="*/ 1500420 w 1500420"/>
                <a:gd name="connsiteY13"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635000 w 1500420"/>
                <a:gd name="connsiteY4" fmla="*/ 279400 h 1054100"/>
                <a:gd name="connsiteX5" fmla="*/ 758179 w 1500420"/>
                <a:gd name="connsiteY5" fmla="*/ 165100 h 1054100"/>
                <a:gd name="connsiteX6" fmla="*/ 848680 w 1500420"/>
                <a:gd name="connsiteY6" fmla="*/ 92939 h 1054100"/>
                <a:gd name="connsiteX7" fmla="*/ 1003300 w 1500420"/>
                <a:gd name="connsiteY7" fmla="*/ 25400 h 1054100"/>
                <a:gd name="connsiteX8" fmla="*/ 1117600 w 1500420"/>
                <a:gd name="connsiteY8" fmla="*/ 0 h 1054100"/>
                <a:gd name="connsiteX9" fmla="*/ 1231900 w 1500420"/>
                <a:gd name="connsiteY9" fmla="*/ 38100 h 1054100"/>
                <a:gd name="connsiteX10" fmla="*/ 1325640 w 1500420"/>
                <a:gd name="connsiteY10" fmla="*/ 102619 h 1054100"/>
                <a:gd name="connsiteX11" fmla="*/ 1385247 w 1500420"/>
                <a:gd name="connsiteY11" fmla="*/ 176235 h 1054100"/>
                <a:gd name="connsiteX12" fmla="*/ 1500420 w 1500420"/>
                <a:gd name="connsiteY12"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635000 w 1500420"/>
                <a:gd name="connsiteY4" fmla="*/ 279400 h 1054100"/>
                <a:gd name="connsiteX5" fmla="*/ 758179 w 1500420"/>
                <a:gd name="connsiteY5" fmla="*/ 165100 h 1054100"/>
                <a:gd name="connsiteX6" fmla="*/ 848680 w 1500420"/>
                <a:gd name="connsiteY6" fmla="*/ 92939 h 1054100"/>
                <a:gd name="connsiteX7" fmla="*/ 1003300 w 1500420"/>
                <a:gd name="connsiteY7" fmla="*/ 25400 h 1054100"/>
                <a:gd name="connsiteX8" fmla="*/ 1117600 w 1500420"/>
                <a:gd name="connsiteY8" fmla="*/ 0 h 1054100"/>
                <a:gd name="connsiteX9" fmla="*/ 1231900 w 1500420"/>
                <a:gd name="connsiteY9" fmla="*/ 38100 h 1054100"/>
                <a:gd name="connsiteX10" fmla="*/ 1325640 w 1500420"/>
                <a:gd name="connsiteY10" fmla="*/ 102619 h 1054100"/>
                <a:gd name="connsiteX11" fmla="*/ 1385247 w 1500420"/>
                <a:gd name="connsiteY11" fmla="*/ 176235 h 1054100"/>
                <a:gd name="connsiteX12" fmla="*/ 1500420 w 1500420"/>
                <a:gd name="connsiteY12"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635000 w 1500420"/>
                <a:gd name="connsiteY4" fmla="*/ 279400 h 1054100"/>
                <a:gd name="connsiteX5" fmla="*/ 758179 w 1500420"/>
                <a:gd name="connsiteY5" fmla="*/ 165100 h 1054100"/>
                <a:gd name="connsiteX6" fmla="*/ 848680 w 1500420"/>
                <a:gd name="connsiteY6" fmla="*/ 92939 h 1054100"/>
                <a:gd name="connsiteX7" fmla="*/ 1003300 w 1500420"/>
                <a:gd name="connsiteY7" fmla="*/ 25400 h 1054100"/>
                <a:gd name="connsiteX8" fmla="*/ 1117600 w 1500420"/>
                <a:gd name="connsiteY8" fmla="*/ 0 h 1054100"/>
                <a:gd name="connsiteX9" fmla="*/ 1231900 w 1500420"/>
                <a:gd name="connsiteY9" fmla="*/ 38100 h 1054100"/>
                <a:gd name="connsiteX10" fmla="*/ 1325640 w 1500420"/>
                <a:gd name="connsiteY10" fmla="*/ 102619 h 1054100"/>
                <a:gd name="connsiteX11" fmla="*/ 1385247 w 1500420"/>
                <a:gd name="connsiteY11" fmla="*/ 176235 h 1054100"/>
                <a:gd name="connsiteX12" fmla="*/ 1500420 w 1500420"/>
                <a:gd name="connsiteY12" fmla="*/ 361640 h 1054100"/>
                <a:gd name="connsiteX0" fmla="*/ 0 w 1500420"/>
                <a:gd name="connsiteY0" fmla="*/ 1054100 h 1054100"/>
                <a:gd name="connsiteX1" fmla="*/ 304800 w 1500420"/>
                <a:gd name="connsiteY1" fmla="*/ 647700 h 1054100"/>
                <a:gd name="connsiteX2" fmla="*/ 368300 w 1500420"/>
                <a:gd name="connsiteY2" fmla="*/ 558800 h 1054100"/>
                <a:gd name="connsiteX3" fmla="*/ 520700 w 1500420"/>
                <a:gd name="connsiteY3" fmla="*/ 393700 h 1054100"/>
                <a:gd name="connsiteX4" fmla="*/ 635000 w 1500420"/>
                <a:gd name="connsiteY4" fmla="*/ 279400 h 1054100"/>
                <a:gd name="connsiteX5" fmla="*/ 758179 w 1500420"/>
                <a:gd name="connsiteY5" fmla="*/ 165100 h 1054100"/>
                <a:gd name="connsiteX6" fmla="*/ 848680 w 1500420"/>
                <a:gd name="connsiteY6" fmla="*/ 92939 h 1054100"/>
                <a:gd name="connsiteX7" fmla="*/ 1003300 w 1500420"/>
                <a:gd name="connsiteY7" fmla="*/ 25400 h 1054100"/>
                <a:gd name="connsiteX8" fmla="*/ 1117600 w 1500420"/>
                <a:gd name="connsiteY8" fmla="*/ 0 h 1054100"/>
                <a:gd name="connsiteX9" fmla="*/ 1231900 w 1500420"/>
                <a:gd name="connsiteY9" fmla="*/ 38100 h 1054100"/>
                <a:gd name="connsiteX10" fmla="*/ 1325640 w 1500420"/>
                <a:gd name="connsiteY10" fmla="*/ 102619 h 1054100"/>
                <a:gd name="connsiteX11" fmla="*/ 1385247 w 1500420"/>
                <a:gd name="connsiteY11" fmla="*/ 176235 h 1054100"/>
                <a:gd name="connsiteX12" fmla="*/ 1500420 w 1500420"/>
                <a:gd name="connsiteY12" fmla="*/ 36164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0420" h="1054100">
                  <a:moveTo>
                    <a:pt x="0" y="1054100"/>
                  </a:moveTo>
                  <a:lnTo>
                    <a:pt x="304800" y="647700"/>
                  </a:lnTo>
                  <a:cubicBezTo>
                    <a:pt x="366183" y="565150"/>
                    <a:pt x="344410" y="586285"/>
                    <a:pt x="368300" y="558800"/>
                  </a:cubicBezTo>
                  <a:cubicBezTo>
                    <a:pt x="440251" y="476024"/>
                    <a:pt x="459344" y="447704"/>
                    <a:pt x="520700" y="393700"/>
                  </a:cubicBezTo>
                  <a:cubicBezTo>
                    <a:pt x="565150" y="347133"/>
                    <a:pt x="595420" y="317500"/>
                    <a:pt x="635000" y="279400"/>
                  </a:cubicBezTo>
                  <a:cubicBezTo>
                    <a:pt x="674580" y="241300"/>
                    <a:pt x="722566" y="196177"/>
                    <a:pt x="758179" y="165100"/>
                  </a:cubicBezTo>
                  <a:cubicBezTo>
                    <a:pt x="793792" y="134023"/>
                    <a:pt x="807827" y="116222"/>
                    <a:pt x="848680" y="92939"/>
                  </a:cubicBezTo>
                  <a:cubicBezTo>
                    <a:pt x="889533" y="69656"/>
                    <a:pt x="958480" y="40890"/>
                    <a:pt x="1003300" y="25400"/>
                  </a:cubicBezTo>
                  <a:cubicBezTo>
                    <a:pt x="1048120" y="9910"/>
                    <a:pt x="1079500" y="8467"/>
                    <a:pt x="1117600" y="0"/>
                  </a:cubicBezTo>
                  <a:cubicBezTo>
                    <a:pt x="1171378" y="7550"/>
                    <a:pt x="1197227" y="20997"/>
                    <a:pt x="1231900" y="38100"/>
                  </a:cubicBezTo>
                  <a:cubicBezTo>
                    <a:pt x="1266573" y="55203"/>
                    <a:pt x="1300082" y="79597"/>
                    <a:pt x="1325640" y="102619"/>
                  </a:cubicBezTo>
                  <a:cubicBezTo>
                    <a:pt x="1351198" y="125641"/>
                    <a:pt x="1357427" y="141362"/>
                    <a:pt x="1385247" y="176235"/>
                  </a:cubicBezTo>
                  <a:cubicBezTo>
                    <a:pt x="1413067" y="211108"/>
                    <a:pt x="1472928" y="326809"/>
                    <a:pt x="1500420" y="361640"/>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B0FFD0-0BB8-3C5A-CED7-0CC9954BD488}"/>
                    </a:ext>
                  </a:extLst>
                </p:cNvPr>
                <p:cNvSpPr txBox="1"/>
                <p:nvPr/>
              </p:nvSpPr>
              <p:spPr>
                <a:xfrm>
                  <a:off x="6643865" y="4572001"/>
                  <a:ext cx="45367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2000" i="1" smtClean="0">
                            <a:solidFill>
                              <a:schemeClr val="tx1"/>
                            </a:solidFill>
                            <a:latin typeface="Cambria Math" panose="02040503050406030204" pitchFamily="18" charset="0"/>
                            <a:ea typeface="Cambria Math" panose="02040503050406030204" pitchFamily="18" charset="0"/>
                          </a:rPr>
                          <m:t>𝜖</m:t>
                        </m:r>
                      </m:oMath>
                    </m:oMathPara>
                  </a14:m>
                  <a:endParaRPr lang="en-IN" sz="2000" dirty="0">
                    <a:solidFill>
                      <a:schemeClr val="tx1"/>
                    </a:solidFill>
                  </a:endParaRPr>
                </a:p>
              </p:txBody>
            </p:sp>
          </mc:Choice>
          <mc:Fallback xmlns="">
            <p:sp>
              <p:nvSpPr>
                <p:cNvPr id="17" name="TextBox 16">
                  <a:extLst>
                    <a:ext uri="{FF2B5EF4-FFF2-40B4-BE49-F238E27FC236}">
                      <a16:creationId xmlns:a16="http://schemas.microsoft.com/office/drawing/2014/main" id="{40E43BCF-2ECE-8C7F-A574-BE58FFC541B5}"/>
                    </a:ext>
                  </a:extLst>
                </p:cNvPr>
                <p:cNvSpPr txBox="1">
                  <a:spLocks noRot="1" noChangeAspect="1" noMove="1" noResize="1" noEditPoints="1" noAdjustHandles="1" noChangeArrowheads="1" noChangeShapeType="1" noTextEdit="1"/>
                </p:cNvSpPr>
                <p:nvPr/>
              </p:nvSpPr>
              <p:spPr>
                <a:xfrm>
                  <a:off x="6643865" y="4572001"/>
                  <a:ext cx="453670" cy="400110"/>
                </a:xfrm>
                <a:prstGeom prst="rect">
                  <a:avLst/>
                </a:prstGeom>
                <a:blipFill>
                  <a:blip r:embed="rId10"/>
                  <a:stretch>
                    <a:fillRect l="-4167" b="-3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02054B-A115-5AAE-7D8E-C3537133F1BD}"/>
                    </a:ext>
                  </a:extLst>
                </p:cNvPr>
                <p:cNvSpPr txBox="1"/>
                <p:nvPr/>
              </p:nvSpPr>
              <p:spPr>
                <a:xfrm>
                  <a:off x="5695126" y="3307333"/>
                  <a:ext cx="45367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𝜎</m:t>
                        </m:r>
                      </m:oMath>
                    </m:oMathPara>
                  </a14:m>
                  <a:endParaRPr lang="en-IN" sz="2000" dirty="0">
                    <a:solidFill>
                      <a:schemeClr val="tx1"/>
                    </a:solidFill>
                  </a:endParaRPr>
                </a:p>
              </p:txBody>
            </p:sp>
          </mc:Choice>
          <mc:Fallback xmlns="">
            <p:sp>
              <p:nvSpPr>
                <p:cNvPr id="18" name="TextBox 17">
                  <a:extLst>
                    <a:ext uri="{FF2B5EF4-FFF2-40B4-BE49-F238E27FC236}">
                      <a16:creationId xmlns:a16="http://schemas.microsoft.com/office/drawing/2014/main" id="{7F25387B-806F-F9BA-FA0E-833B47B5ACE6}"/>
                    </a:ext>
                  </a:extLst>
                </p:cNvPr>
                <p:cNvSpPr txBox="1">
                  <a:spLocks noRot="1" noChangeAspect="1" noMove="1" noResize="1" noEditPoints="1" noAdjustHandles="1" noChangeArrowheads="1" noChangeShapeType="1" noTextEdit="1"/>
                </p:cNvSpPr>
                <p:nvPr/>
              </p:nvSpPr>
              <p:spPr>
                <a:xfrm>
                  <a:off x="5695126" y="3307333"/>
                  <a:ext cx="453670" cy="400110"/>
                </a:xfrm>
                <a:prstGeom prst="rect">
                  <a:avLst/>
                </a:prstGeom>
                <a:blipFill>
                  <a:blip r:embed="rId11"/>
                  <a:stretch>
                    <a:fillRect l="-8333" b="-35714"/>
                  </a:stretch>
                </a:blipFill>
              </p:spPr>
              <p:txBody>
                <a:bodyPr/>
                <a:lstStyle/>
                <a:p>
                  <a:r>
                    <a:rPr lang="en-IN">
                      <a:noFill/>
                    </a:rPr>
                    <a:t> </a:t>
                  </a:r>
                </a:p>
              </p:txBody>
            </p:sp>
          </mc:Fallback>
        </mc:AlternateContent>
      </p:grpSp>
      <p:grpSp>
        <p:nvGrpSpPr>
          <p:cNvPr id="12" name="Group 11">
            <a:extLst>
              <a:ext uri="{FF2B5EF4-FFF2-40B4-BE49-F238E27FC236}">
                <a16:creationId xmlns:a16="http://schemas.microsoft.com/office/drawing/2014/main" id="{1F6DB8E8-9C00-DA1D-7A1C-C2E21CFD0000}"/>
              </a:ext>
            </a:extLst>
          </p:cNvPr>
          <p:cNvGrpSpPr/>
          <p:nvPr/>
        </p:nvGrpSpPr>
        <p:grpSpPr>
          <a:xfrm>
            <a:off x="9359369" y="1888173"/>
            <a:ext cx="1536457" cy="938338"/>
            <a:chOff x="7734300" y="2626245"/>
            <a:chExt cx="1752600" cy="1070340"/>
          </a:xfrm>
        </p:grpSpPr>
        <p:sp>
          <p:nvSpPr>
            <p:cNvPr id="13" name="Rectangle 12">
              <a:extLst>
                <a:ext uri="{FF2B5EF4-FFF2-40B4-BE49-F238E27FC236}">
                  <a16:creationId xmlns:a16="http://schemas.microsoft.com/office/drawing/2014/main" id="{006DC4B7-AF05-A91A-C60F-DFEC9D699129}"/>
                </a:ext>
              </a:extLst>
            </p:cNvPr>
            <p:cNvSpPr/>
            <p:nvPr/>
          </p:nvSpPr>
          <p:spPr>
            <a:xfrm>
              <a:off x="7734300" y="2626245"/>
              <a:ext cx="876300" cy="535170"/>
            </a:xfrm>
            <a:prstGeom prst="rect">
              <a:avLst/>
            </a:prstGeom>
            <a:solidFill>
              <a:srgbClr val="00243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06AED76-EF79-3F88-F488-2751E189BF7C}"/>
                </a:ext>
              </a:extLst>
            </p:cNvPr>
            <p:cNvSpPr/>
            <p:nvPr/>
          </p:nvSpPr>
          <p:spPr>
            <a:xfrm>
              <a:off x="8610600" y="2626245"/>
              <a:ext cx="876300" cy="535170"/>
            </a:xfrm>
            <a:prstGeom prst="rect">
              <a:avLst/>
            </a:prstGeom>
            <a:solidFill>
              <a:srgbClr val="00243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8A791F5-B2B5-53DB-8851-531DB12B36EC}"/>
                </a:ext>
              </a:extLst>
            </p:cNvPr>
            <p:cNvSpPr/>
            <p:nvPr/>
          </p:nvSpPr>
          <p:spPr>
            <a:xfrm>
              <a:off x="7734300" y="3161415"/>
              <a:ext cx="876300" cy="535170"/>
            </a:xfrm>
            <a:prstGeom prst="rect">
              <a:avLst/>
            </a:prstGeom>
            <a:solidFill>
              <a:srgbClr val="00243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79E62781-7A7C-BD1A-8925-5E4E418B66D5}"/>
                </a:ext>
              </a:extLst>
            </p:cNvPr>
            <p:cNvSpPr/>
            <p:nvPr/>
          </p:nvSpPr>
          <p:spPr>
            <a:xfrm>
              <a:off x="8610600" y="3161415"/>
              <a:ext cx="876300" cy="535170"/>
            </a:xfrm>
            <a:prstGeom prst="rect">
              <a:avLst/>
            </a:prstGeom>
            <a:solidFill>
              <a:srgbClr val="00243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B7D71180-EA95-31B9-7E05-A23F72B4F1C5}"/>
              </a:ext>
            </a:extLst>
          </p:cNvPr>
          <p:cNvGrpSpPr/>
          <p:nvPr/>
        </p:nvGrpSpPr>
        <p:grpSpPr>
          <a:xfrm>
            <a:off x="6725695" y="4350551"/>
            <a:ext cx="1016002" cy="1394546"/>
            <a:chOff x="9981917" y="1968500"/>
            <a:chExt cx="1563696" cy="2146300"/>
          </a:xfrm>
        </p:grpSpPr>
        <p:cxnSp>
          <p:nvCxnSpPr>
            <p:cNvPr id="18" name="Straight Connector 17">
              <a:extLst>
                <a:ext uri="{FF2B5EF4-FFF2-40B4-BE49-F238E27FC236}">
                  <a16:creationId xmlns:a16="http://schemas.microsoft.com/office/drawing/2014/main" id="{1FE0B6BD-7652-2E74-41FF-07234342B640}"/>
                </a:ext>
              </a:extLst>
            </p:cNvPr>
            <p:cNvCxnSpPr>
              <a:cxnSpLocks/>
            </p:cNvCxnSpPr>
            <p:nvPr/>
          </p:nvCxnSpPr>
          <p:spPr>
            <a:xfrm flipH="1">
              <a:off x="10119360" y="3920576"/>
              <a:ext cx="139700" cy="19422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2AA683-2E00-8A49-4BC2-CD6BAE38FAF3}"/>
                </a:ext>
              </a:extLst>
            </p:cNvPr>
            <p:cNvCxnSpPr>
              <a:cxnSpLocks/>
            </p:cNvCxnSpPr>
            <p:nvPr/>
          </p:nvCxnSpPr>
          <p:spPr>
            <a:xfrm flipH="1">
              <a:off x="10302240" y="3920576"/>
              <a:ext cx="139700" cy="19422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FA812F-FE82-F778-B4B1-ACE435CD4492}"/>
                </a:ext>
              </a:extLst>
            </p:cNvPr>
            <p:cNvCxnSpPr>
              <a:cxnSpLocks/>
            </p:cNvCxnSpPr>
            <p:nvPr/>
          </p:nvCxnSpPr>
          <p:spPr>
            <a:xfrm flipH="1">
              <a:off x="10485120" y="3920576"/>
              <a:ext cx="139700" cy="19422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3900A0-E503-B416-81D3-E75EC8ACA576}"/>
                </a:ext>
              </a:extLst>
            </p:cNvPr>
            <p:cNvCxnSpPr>
              <a:cxnSpLocks/>
            </p:cNvCxnSpPr>
            <p:nvPr/>
          </p:nvCxnSpPr>
          <p:spPr>
            <a:xfrm flipH="1">
              <a:off x="10668000" y="3920576"/>
              <a:ext cx="139700" cy="19422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7C758A-1F44-91CE-6E7E-36E1418E8C75}"/>
                </a:ext>
              </a:extLst>
            </p:cNvPr>
            <p:cNvCxnSpPr>
              <a:cxnSpLocks/>
            </p:cNvCxnSpPr>
            <p:nvPr/>
          </p:nvCxnSpPr>
          <p:spPr>
            <a:xfrm flipH="1">
              <a:off x="10850880" y="3920576"/>
              <a:ext cx="139700" cy="19422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468789-9886-FCA2-123F-EDE0E65BA9C4}"/>
                </a:ext>
              </a:extLst>
            </p:cNvPr>
            <p:cNvCxnSpPr>
              <a:cxnSpLocks/>
            </p:cNvCxnSpPr>
            <p:nvPr/>
          </p:nvCxnSpPr>
          <p:spPr>
            <a:xfrm flipH="1">
              <a:off x="11033760" y="3920576"/>
              <a:ext cx="139700" cy="19422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47DAE8-039E-7996-765E-1CE5FCABB430}"/>
                </a:ext>
              </a:extLst>
            </p:cNvPr>
            <p:cNvCxnSpPr>
              <a:cxnSpLocks/>
            </p:cNvCxnSpPr>
            <p:nvPr/>
          </p:nvCxnSpPr>
          <p:spPr>
            <a:xfrm flipH="1">
              <a:off x="11216640" y="3920576"/>
              <a:ext cx="139700" cy="19422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FBB40475-A230-3C0C-320E-8909CB2C3931}"/>
                </a:ext>
              </a:extLst>
            </p:cNvPr>
            <p:cNvPicPr>
              <a:picLocks noChangeAspect="1"/>
            </p:cNvPicPr>
            <p:nvPr/>
          </p:nvPicPr>
          <p:blipFill>
            <a:blip r:embed="rId12"/>
            <a:srcRect t="-1" r="9368" b="9222"/>
            <a:stretch/>
          </p:blipFill>
          <p:spPr>
            <a:xfrm>
              <a:off x="9981917" y="2460715"/>
              <a:ext cx="1563696" cy="1499145"/>
            </a:xfrm>
            <a:prstGeom prst="rect">
              <a:avLst/>
            </a:prstGeom>
          </p:spPr>
        </p:pic>
        <p:sp>
          <p:nvSpPr>
            <p:cNvPr id="26" name="Arrow: Down 25">
              <a:extLst>
                <a:ext uri="{FF2B5EF4-FFF2-40B4-BE49-F238E27FC236}">
                  <a16:creationId xmlns:a16="http://schemas.microsoft.com/office/drawing/2014/main" id="{DCAC46DF-F012-DAC4-AA0E-2E08FEB83CCE}"/>
                </a:ext>
              </a:extLst>
            </p:cNvPr>
            <p:cNvSpPr/>
            <p:nvPr/>
          </p:nvSpPr>
          <p:spPr>
            <a:xfrm>
              <a:off x="10624820" y="1968500"/>
              <a:ext cx="408940" cy="492215"/>
            </a:xfrm>
            <a:prstGeom prst="downArrow">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7" name="Picture 26">
            <a:extLst>
              <a:ext uri="{FF2B5EF4-FFF2-40B4-BE49-F238E27FC236}">
                <a16:creationId xmlns:a16="http://schemas.microsoft.com/office/drawing/2014/main" id="{13197A34-0A07-ED0C-B452-AFD979128BB4}"/>
              </a:ext>
            </a:extLst>
          </p:cNvPr>
          <p:cNvPicPr>
            <a:picLocks noChangeAspect="1"/>
          </p:cNvPicPr>
          <p:nvPr/>
        </p:nvPicPr>
        <p:blipFill>
          <a:blip r:embed="rId13"/>
          <a:stretch>
            <a:fillRect/>
          </a:stretch>
        </p:blipFill>
        <p:spPr>
          <a:xfrm>
            <a:off x="9809790" y="4477440"/>
            <a:ext cx="1130107" cy="1140768"/>
          </a:xfrm>
          <a:prstGeom prst="rect">
            <a:avLst/>
          </a:prstGeom>
        </p:spPr>
      </p:pic>
      <p:sp>
        <p:nvSpPr>
          <p:cNvPr id="35" name="TextBox 34">
            <a:extLst>
              <a:ext uri="{FF2B5EF4-FFF2-40B4-BE49-F238E27FC236}">
                <a16:creationId xmlns:a16="http://schemas.microsoft.com/office/drawing/2014/main" id="{23857E81-1EED-189B-2BB5-6D681601586F}"/>
              </a:ext>
            </a:extLst>
          </p:cNvPr>
          <p:cNvSpPr txBox="1"/>
          <p:nvPr/>
        </p:nvSpPr>
        <p:spPr>
          <a:xfrm>
            <a:off x="3181215" y="3200850"/>
            <a:ext cx="1028412" cy="400110"/>
          </a:xfrm>
          <a:prstGeom prst="rect">
            <a:avLst/>
          </a:prstGeom>
          <a:noFill/>
        </p:spPr>
        <p:txBody>
          <a:bodyPr wrap="square" rtlCol="0">
            <a:spAutoFit/>
          </a:bodyPr>
          <a:lstStyle/>
          <a:p>
            <a:pPr algn="ctr"/>
            <a:r>
              <a:rPr lang="en-US" sz="2000" dirty="0"/>
              <a:t>Part</a:t>
            </a:r>
          </a:p>
        </p:txBody>
      </p:sp>
      <p:sp>
        <p:nvSpPr>
          <p:cNvPr id="36" name="TextBox 35">
            <a:extLst>
              <a:ext uri="{FF2B5EF4-FFF2-40B4-BE49-F238E27FC236}">
                <a16:creationId xmlns:a16="http://schemas.microsoft.com/office/drawing/2014/main" id="{240E836C-7FA5-ED22-577C-823FC3481408}"/>
              </a:ext>
            </a:extLst>
          </p:cNvPr>
          <p:cNvSpPr txBox="1"/>
          <p:nvPr/>
        </p:nvSpPr>
        <p:spPr>
          <a:xfrm>
            <a:off x="5833038" y="3200850"/>
            <a:ext cx="2304720" cy="400110"/>
          </a:xfrm>
          <a:prstGeom prst="rect">
            <a:avLst/>
          </a:prstGeom>
          <a:noFill/>
        </p:spPr>
        <p:txBody>
          <a:bodyPr wrap="square">
            <a:spAutoFit/>
          </a:bodyPr>
          <a:lstStyle/>
          <a:p>
            <a:r>
              <a:rPr lang="en-US" sz="2000" dirty="0"/>
              <a:t>Material Properties</a:t>
            </a:r>
          </a:p>
        </p:txBody>
      </p:sp>
      <p:sp>
        <p:nvSpPr>
          <p:cNvPr id="37" name="TextBox 36">
            <a:extLst>
              <a:ext uri="{FF2B5EF4-FFF2-40B4-BE49-F238E27FC236}">
                <a16:creationId xmlns:a16="http://schemas.microsoft.com/office/drawing/2014/main" id="{15A3E751-FF70-113D-0D96-0C4FE91AEE68}"/>
              </a:ext>
            </a:extLst>
          </p:cNvPr>
          <p:cNvSpPr txBox="1"/>
          <p:nvPr/>
        </p:nvSpPr>
        <p:spPr>
          <a:xfrm>
            <a:off x="9648517" y="3197394"/>
            <a:ext cx="1247310" cy="400110"/>
          </a:xfrm>
          <a:prstGeom prst="rect">
            <a:avLst/>
          </a:prstGeom>
          <a:noFill/>
        </p:spPr>
        <p:txBody>
          <a:bodyPr wrap="square">
            <a:spAutoFit/>
          </a:bodyPr>
          <a:lstStyle/>
          <a:p>
            <a:r>
              <a:rPr lang="en-IN" sz="2000" dirty="0"/>
              <a:t>Assembly</a:t>
            </a:r>
          </a:p>
        </p:txBody>
      </p:sp>
      <p:sp>
        <p:nvSpPr>
          <p:cNvPr id="40" name="TextBox 39">
            <a:extLst>
              <a:ext uri="{FF2B5EF4-FFF2-40B4-BE49-F238E27FC236}">
                <a16:creationId xmlns:a16="http://schemas.microsoft.com/office/drawing/2014/main" id="{A7C5F056-F510-782C-3876-C3EE80959F85}"/>
              </a:ext>
            </a:extLst>
          </p:cNvPr>
          <p:cNvSpPr txBox="1"/>
          <p:nvPr/>
        </p:nvSpPr>
        <p:spPr>
          <a:xfrm>
            <a:off x="6440205" y="5879292"/>
            <a:ext cx="1586982" cy="400110"/>
          </a:xfrm>
          <a:prstGeom prst="rect">
            <a:avLst/>
          </a:prstGeom>
          <a:noFill/>
        </p:spPr>
        <p:txBody>
          <a:bodyPr wrap="square">
            <a:spAutoFit/>
          </a:bodyPr>
          <a:lstStyle/>
          <a:p>
            <a:r>
              <a:rPr lang="en-IN" sz="2000" dirty="0"/>
              <a:t>Loads and BC</a:t>
            </a:r>
          </a:p>
        </p:txBody>
      </p:sp>
      <p:sp>
        <p:nvSpPr>
          <p:cNvPr id="41" name="TextBox 40">
            <a:extLst>
              <a:ext uri="{FF2B5EF4-FFF2-40B4-BE49-F238E27FC236}">
                <a16:creationId xmlns:a16="http://schemas.microsoft.com/office/drawing/2014/main" id="{BCCA96F0-5CE3-F294-A227-0840B04938BC}"/>
              </a:ext>
            </a:extLst>
          </p:cNvPr>
          <p:cNvSpPr txBox="1"/>
          <p:nvPr/>
        </p:nvSpPr>
        <p:spPr>
          <a:xfrm>
            <a:off x="9834417" y="5879292"/>
            <a:ext cx="1208159" cy="400110"/>
          </a:xfrm>
          <a:prstGeom prst="rect">
            <a:avLst/>
          </a:prstGeom>
          <a:noFill/>
        </p:spPr>
        <p:txBody>
          <a:bodyPr wrap="square">
            <a:spAutoFit/>
          </a:bodyPr>
          <a:lstStyle/>
          <a:p>
            <a:pPr algn="ctr"/>
            <a:r>
              <a:rPr lang="en-IN" sz="2000" dirty="0"/>
              <a:t>Mesh</a:t>
            </a:r>
          </a:p>
        </p:txBody>
      </p:sp>
      <p:grpSp>
        <p:nvGrpSpPr>
          <p:cNvPr id="42" name="Group 41">
            <a:extLst>
              <a:ext uri="{FF2B5EF4-FFF2-40B4-BE49-F238E27FC236}">
                <a16:creationId xmlns:a16="http://schemas.microsoft.com/office/drawing/2014/main" id="{D83A7880-18DA-4A9B-8E64-3C079C30483F}"/>
              </a:ext>
            </a:extLst>
          </p:cNvPr>
          <p:cNvGrpSpPr/>
          <p:nvPr/>
        </p:nvGrpSpPr>
        <p:grpSpPr>
          <a:xfrm>
            <a:off x="3069332" y="4376777"/>
            <a:ext cx="1609783" cy="1342095"/>
            <a:chOff x="3175000" y="4333604"/>
            <a:chExt cx="1609783" cy="1342095"/>
          </a:xfrm>
        </p:grpSpPr>
        <p:sp>
          <p:nvSpPr>
            <p:cNvPr id="43" name="Rectangle 42">
              <a:extLst>
                <a:ext uri="{FF2B5EF4-FFF2-40B4-BE49-F238E27FC236}">
                  <a16:creationId xmlns:a16="http://schemas.microsoft.com/office/drawing/2014/main" id="{CFFCABFA-CDB1-9B97-8850-CFC4B1DE4C13}"/>
                </a:ext>
              </a:extLst>
            </p:cNvPr>
            <p:cNvSpPr/>
            <p:nvPr/>
          </p:nvSpPr>
          <p:spPr>
            <a:xfrm>
              <a:off x="3175000" y="4333604"/>
              <a:ext cx="1609783" cy="1342095"/>
            </a:xfrm>
            <a:prstGeom prst="rect">
              <a:avLst/>
            </a:prstGeom>
            <a:solidFill>
              <a:schemeClr val="tx1">
                <a:lumMod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206AB7CC-80BD-D3FC-4040-15F066F5975D}"/>
                </a:ext>
              </a:extLst>
            </p:cNvPr>
            <p:cNvSpPr txBox="1"/>
            <p:nvPr/>
          </p:nvSpPr>
          <p:spPr>
            <a:xfrm>
              <a:off x="3623778" y="4428455"/>
              <a:ext cx="1161005" cy="1200329"/>
            </a:xfrm>
            <a:prstGeom prst="rect">
              <a:avLst/>
            </a:prstGeom>
            <a:noFill/>
          </p:spPr>
          <p:txBody>
            <a:bodyPr wrap="square" rtlCol="0">
              <a:spAutoFit/>
            </a:bodyPr>
            <a:lstStyle/>
            <a:p>
              <a:r>
                <a:rPr lang="en-US" b="1" dirty="0">
                  <a:solidFill>
                    <a:schemeClr val="accent2">
                      <a:lumMod val="50000"/>
                    </a:schemeClr>
                  </a:solidFill>
                </a:rPr>
                <a:t>Static</a:t>
              </a:r>
            </a:p>
            <a:p>
              <a:r>
                <a:rPr lang="en-US" b="1" dirty="0">
                  <a:solidFill>
                    <a:schemeClr val="accent2">
                      <a:lumMod val="50000"/>
                    </a:schemeClr>
                  </a:solidFill>
                </a:rPr>
                <a:t>Dynamic</a:t>
              </a:r>
            </a:p>
            <a:p>
              <a:r>
                <a:rPr lang="en-US" b="1" dirty="0" err="1">
                  <a:solidFill>
                    <a:schemeClr val="accent2">
                      <a:lumMod val="50000"/>
                    </a:schemeClr>
                  </a:solidFill>
                </a:rPr>
                <a:t>Visco</a:t>
              </a:r>
              <a:endParaRPr lang="en-US" b="1" dirty="0">
                <a:solidFill>
                  <a:schemeClr val="accent2">
                    <a:lumMod val="50000"/>
                  </a:schemeClr>
                </a:solidFill>
              </a:endParaRPr>
            </a:p>
            <a:p>
              <a:r>
                <a:rPr lang="en-US" b="1" dirty="0">
                  <a:solidFill>
                    <a:schemeClr val="accent2">
                      <a:lumMod val="50000"/>
                    </a:schemeClr>
                  </a:solidFill>
                </a:rPr>
                <a:t>Coupled</a:t>
              </a:r>
              <a:endParaRPr lang="en-IN" b="1" dirty="0">
                <a:solidFill>
                  <a:schemeClr val="accent2">
                    <a:lumMod val="50000"/>
                  </a:schemeClr>
                </a:solidFill>
              </a:endParaRPr>
            </a:p>
          </p:txBody>
        </p:sp>
        <p:sp>
          <p:nvSpPr>
            <p:cNvPr id="45" name="Rectangle 44">
              <a:extLst>
                <a:ext uri="{FF2B5EF4-FFF2-40B4-BE49-F238E27FC236}">
                  <a16:creationId xmlns:a16="http://schemas.microsoft.com/office/drawing/2014/main" id="{B9E41666-5DCD-551B-5C61-E5C402F00929}"/>
                </a:ext>
              </a:extLst>
            </p:cNvPr>
            <p:cNvSpPr/>
            <p:nvPr/>
          </p:nvSpPr>
          <p:spPr>
            <a:xfrm>
              <a:off x="3395246" y="4553612"/>
              <a:ext cx="136912" cy="136912"/>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FAB8F31B-C0DB-66F2-784C-3B5CDD6B62A0}"/>
                </a:ext>
              </a:extLst>
            </p:cNvPr>
            <p:cNvSpPr/>
            <p:nvPr/>
          </p:nvSpPr>
          <p:spPr>
            <a:xfrm>
              <a:off x="3395246" y="5377804"/>
              <a:ext cx="136912" cy="136912"/>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31D555AD-92DD-43C8-915F-902DFA0E51D4}"/>
                </a:ext>
              </a:extLst>
            </p:cNvPr>
            <p:cNvSpPr/>
            <p:nvPr/>
          </p:nvSpPr>
          <p:spPr>
            <a:xfrm>
              <a:off x="3395246" y="4828343"/>
              <a:ext cx="136912" cy="136912"/>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D4C2C415-6FF6-B731-5522-80EBD5541DA4}"/>
                </a:ext>
              </a:extLst>
            </p:cNvPr>
            <p:cNvSpPr/>
            <p:nvPr/>
          </p:nvSpPr>
          <p:spPr>
            <a:xfrm>
              <a:off x="3395246" y="5103074"/>
              <a:ext cx="136912" cy="136912"/>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 name="TextBox 48">
            <a:extLst>
              <a:ext uri="{FF2B5EF4-FFF2-40B4-BE49-F238E27FC236}">
                <a16:creationId xmlns:a16="http://schemas.microsoft.com/office/drawing/2014/main" id="{661F1952-251E-92DB-D45F-8CD6D596C381}"/>
              </a:ext>
            </a:extLst>
          </p:cNvPr>
          <p:cNvSpPr txBox="1"/>
          <p:nvPr/>
        </p:nvSpPr>
        <p:spPr>
          <a:xfrm>
            <a:off x="2901930" y="5879292"/>
            <a:ext cx="2000481" cy="400110"/>
          </a:xfrm>
          <a:prstGeom prst="rect">
            <a:avLst/>
          </a:prstGeom>
          <a:noFill/>
        </p:spPr>
        <p:txBody>
          <a:bodyPr wrap="square">
            <a:spAutoFit/>
          </a:bodyPr>
          <a:lstStyle/>
          <a:p>
            <a:pPr algn="ctr"/>
            <a:r>
              <a:rPr lang="en-IN" sz="2000" dirty="0"/>
              <a:t>Define Analysis</a:t>
            </a:r>
          </a:p>
        </p:txBody>
      </p:sp>
    </p:spTree>
    <p:custDataLst>
      <p:tags r:id="rId1"/>
    </p:custDataLst>
    <p:extLst>
      <p:ext uri="{BB962C8B-B14F-4D97-AF65-F5344CB8AC3E}">
        <p14:creationId xmlns:p14="http://schemas.microsoft.com/office/powerpoint/2010/main" val="2931007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40" grpId="0"/>
      <p:bldP spid="41"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6|8.3|1.6"/>
</p:tagLst>
</file>

<file path=ppt/tags/tag2.xml><?xml version="1.0" encoding="utf-8"?>
<p:tagLst xmlns:a="http://schemas.openxmlformats.org/drawingml/2006/main" xmlns:r="http://schemas.openxmlformats.org/officeDocument/2006/relationships" xmlns:p="http://schemas.openxmlformats.org/presentationml/2006/main">
  <p:tag name="TIMING" val="|0.1|37.5"/>
</p:tagLst>
</file>

<file path=ppt/tags/tag3.xml><?xml version="1.0" encoding="utf-8"?>
<p:tagLst xmlns:a="http://schemas.openxmlformats.org/drawingml/2006/main" xmlns:r="http://schemas.openxmlformats.org/officeDocument/2006/relationships" xmlns:p="http://schemas.openxmlformats.org/presentationml/2006/main">
  <p:tag name="TIMING" val="|20.4|1.7|8.6|27.1|1.7"/>
</p:tagLst>
</file>

<file path=ppt/theme/theme1.xml><?xml version="1.0" encoding="utf-8"?>
<a:theme xmlns:a="http://schemas.openxmlformats.org/drawingml/2006/main" name="Ocean Waves 16x9">
  <a:themeElements>
    <a:clrScheme name="Custom 2">
      <a:dk1>
        <a:srgbClr val="267577"/>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571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dirty="0" smtClean="0">
            <a:solidFill>
              <a:schemeClr val="accent1">
                <a:lumMod val="75000"/>
              </a:schemeClr>
            </a:solidFill>
          </a:defRPr>
        </a:defPPr>
      </a:lstStyle>
    </a:txDef>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13077</TotalTime>
  <Words>624</Words>
  <Application>Microsoft Office PowerPoint</Application>
  <PresentationFormat>Widescreen</PresentationFormat>
  <Paragraphs>69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Cambria Math</vt:lpstr>
      <vt:lpstr>Ocean Waves 16x9</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cortexsat@gmail.com</dc:creator>
  <cp:lastModifiedBy>Satish Thorat</cp:lastModifiedBy>
  <cp:revision>615</cp:revision>
  <dcterms:created xsi:type="dcterms:W3CDTF">2021-09-19T07:31:00Z</dcterms:created>
  <dcterms:modified xsi:type="dcterms:W3CDTF">2024-10-19T10:16:39Z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0-bc88714345d2_Enabled">
    <vt:lpwstr>true</vt:lpwstr>
  </property>
  <property fmtid="{D5CDD505-2E9C-101B-9397-08002B2CF9AE}" pid="3" name="MSIP_Label_defa4170-0d19-0005-0000-bc88714345d2_SetDate">
    <vt:lpwstr>2023-08-18T13:45:55Z</vt:lpwstr>
  </property>
  <property fmtid="{D5CDD505-2E9C-101B-9397-08002B2CF9AE}" pid="4" name="MSIP_Label_defa4170-0d19-0005-0000-bc88714345d2_Method">
    <vt:lpwstr>Privileged</vt:lpwstr>
  </property>
  <property fmtid="{D5CDD505-2E9C-101B-9397-08002B2CF9AE}" pid="5" name="MSIP_Label_defa4170-0d19-0005-0000-bc88714345d2_Name">
    <vt:lpwstr>defa4170-0d19-0005-0000-bc88714345d2</vt:lpwstr>
  </property>
  <property fmtid="{D5CDD505-2E9C-101B-9397-08002B2CF9AE}" pid="6" name="MSIP_Label_defa4170-0d19-0005-0000-bc88714345d2_SiteId">
    <vt:lpwstr>6235c986-99ac-42e0-ac3d-03d7bf8d33b2</vt:lpwstr>
  </property>
  <property fmtid="{D5CDD505-2E9C-101B-9397-08002B2CF9AE}" pid="7" name="MSIP_Label_defa4170-0d19-0005-0000-bc88714345d2_ActionId">
    <vt:lpwstr>10144f47-df26-4d42-bb82-089d68467abe</vt:lpwstr>
  </property>
  <property fmtid="{D5CDD505-2E9C-101B-9397-08002B2CF9AE}" pid="8" name="MSIP_Label_defa4170-0d19-0005-0000-bc88714345d2_ContentBits">
    <vt:lpwstr>0</vt:lpwstr>
  </property>
</Properties>
</file>