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313" r:id="rId3"/>
    <p:sldId id="315" r:id="rId4"/>
    <p:sldId id="3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31"/>
    <a:srgbClr val="0C2A34"/>
    <a:srgbClr val="339C9F"/>
    <a:srgbClr val="DBF38F"/>
    <a:srgbClr val="267577"/>
    <a:srgbClr val="5EC9CC"/>
    <a:srgbClr val="FF33CC"/>
    <a:srgbClr val="000000"/>
    <a:srgbClr val="095BFF"/>
    <a:srgbClr val="C52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45" autoAdjust="0"/>
  </p:normalViewPr>
  <p:slideViewPr>
    <p:cSldViewPr snapToGrid="0">
      <p:cViewPr varScale="1">
        <p:scale>
          <a:sx n="80" d="100"/>
          <a:sy n="80" d="100"/>
        </p:scale>
        <p:origin x="52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09ECD-E300-4847-B590-0753834041F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D753F-9D1C-43B3-A591-B2EEBBD59B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1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D753F-9D1C-43B3-A591-B2EEBBD59B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4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D753F-9D1C-43B3-A591-B2EEBBD59B0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07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C43D2-6B23-72BE-D57D-EC65CBB23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5C5133-0DBB-0FE1-B21B-69E0BE3E8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D6349-3F6F-EAF1-2E4B-3B5A971C7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EA04D-474C-09EC-5859-CF0EC7CE7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D753F-9D1C-43B3-A591-B2EEBBD59B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8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D753F-9D1C-43B3-A591-B2EEBBD59B0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7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733" y="1600200"/>
            <a:ext cx="6208099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639" y="5562600"/>
            <a:ext cx="4573190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95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5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0127" y="6400800"/>
            <a:ext cx="5956385" cy="276228"/>
          </a:xfrm>
        </p:spPr>
        <p:txBody>
          <a:bodyPr/>
          <a:lstStyle/>
          <a:p>
            <a:r>
              <a:rPr lang="en-US" dirty="0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30155" y="6400800"/>
            <a:ext cx="1549062" cy="276228"/>
          </a:xfrm>
        </p:spPr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10/19/2024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9431" y="6400800"/>
            <a:ext cx="1067080" cy="276228"/>
          </a:xfrm>
        </p:spPr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47" y="1616075"/>
            <a:ext cx="7317103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7449" y="4495801"/>
            <a:ext cx="7317103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10/19/2024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3252" y="1004405"/>
            <a:ext cx="12205252" cy="45719"/>
          </a:xfrm>
          <a:prstGeom prst="rect">
            <a:avLst/>
          </a:prstGeom>
          <a:gradFill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3568" y="121850"/>
            <a:ext cx="11775989" cy="757130"/>
          </a:xfrm>
        </p:spPr>
        <p:txBody>
          <a:bodyPr wrap="square">
            <a:sp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800" dirty="0">
                <a:solidFill>
                  <a:schemeClr val="bg2"/>
                </a:solidFill>
              </a:rPr>
              <a:t>Insert</a:t>
            </a:r>
            <a:r>
              <a:rPr lang="en-US" sz="4800" baseline="0" dirty="0">
                <a:solidFill>
                  <a:schemeClr val="bg2"/>
                </a:solidFill>
              </a:rPr>
              <a:t> slide title here</a:t>
            </a:r>
            <a:endParaRPr lang="en-I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"/>
            <a:ext cx="12191999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5080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418" y="0"/>
            <a:ext cx="22866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128" y="381000"/>
            <a:ext cx="9146383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128" y="1828800"/>
            <a:ext cx="9146383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0127" y="6400800"/>
            <a:ext cx="595638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tint val="75000"/>
                  </a:prstClr>
                </a:solidFill>
              </a:rPr>
              <a:t>Add a footer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0155" y="6400800"/>
            <a:ext cx="154906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10/19/2024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9431" y="6400800"/>
            <a:ext cx="10670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105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sv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72688" y="348432"/>
            <a:ext cx="4991415" cy="2191178"/>
            <a:chOff x="2301701" y="1685581"/>
            <a:chExt cx="7305195" cy="3206903"/>
          </a:xfrm>
        </p:grpSpPr>
        <p:grpSp>
          <p:nvGrpSpPr>
            <p:cNvPr id="12" name="Group 11"/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Freeform 12"/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Curved Connector 13"/>
            <p:cNvCxnSpPr>
              <a:stCxn id="16" idx="2"/>
              <a:endCxn id="17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6" idx="0"/>
              <a:endCxn id="17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/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Arc 16"/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831446" y="628697"/>
            <a:ext cx="6337579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2000" sy="102000" algn="ctr" rotWithShape="0">
              <a:schemeClr val="accent4"/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Abaqus Python</a:t>
            </a:r>
            <a:endParaRPr lang="en-IN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870897" y="-3136926"/>
            <a:ext cx="457320" cy="12184885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" y="3092989"/>
            <a:ext cx="121848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Abaqus Python Scripting</a:t>
            </a:r>
            <a:endParaRPr lang="en-IN" sz="78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3137" y="5288759"/>
            <a:ext cx="110627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Lec</a:t>
            </a:r>
            <a:r>
              <a:rPr lang="en-US" sz="8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10 – Create a Model</a:t>
            </a:r>
            <a:endParaRPr lang="en-IN" sz="8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6951" y="4483261"/>
            <a:ext cx="500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Learn with the concepts</a:t>
            </a:r>
          </a:p>
        </p:txBody>
      </p:sp>
    </p:spTree>
    <p:extLst>
      <p:ext uri="{BB962C8B-B14F-4D97-AF65-F5344CB8AC3E}">
        <p14:creationId xmlns:p14="http://schemas.microsoft.com/office/powerpoint/2010/main" val="363285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3D0E63-744B-AB02-2756-47088F49A9F4}"/>
              </a:ext>
            </a:extLst>
          </p:cNvPr>
          <p:cNvSpPr txBox="1">
            <a:spLocks/>
          </p:cNvSpPr>
          <p:nvPr/>
        </p:nvSpPr>
        <p:spPr>
          <a:xfrm>
            <a:off x="1469230" y="2781231"/>
            <a:ext cx="8880608" cy="752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Download files used in this lecture: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EC2133-2AF7-CB8D-46DF-A9928D4D34EE}"/>
              </a:ext>
            </a:extLst>
          </p:cNvPr>
          <p:cNvGrpSpPr/>
          <p:nvPr/>
        </p:nvGrpSpPr>
        <p:grpSpPr>
          <a:xfrm>
            <a:off x="1644608" y="752243"/>
            <a:ext cx="3241029" cy="1422777"/>
            <a:chOff x="2301701" y="1685581"/>
            <a:chExt cx="7305195" cy="320690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8EAA1CC-4FBA-436A-7A53-1C8455362060}"/>
                </a:ext>
              </a:extLst>
            </p:cNvPr>
            <p:cNvGrpSpPr/>
            <p:nvPr/>
          </p:nvGrpSpPr>
          <p:grpSpPr>
            <a:xfrm>
              <a:off x="2954794" y="1942139"/>
              <a:ext cx="2083822" cy="2693788"/>
              <a:chOff x="325989" y="2690157"/>
              <a:chExt cx="1718039" cy="2220934"/>
            </a:xfrm>
          </p:grpSpPr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9B17A7B-F408-E264-26DA-60F62ACCF726}"/>
                  </a:ext>
                </a:extLst>
              </p:cNvPr>
              <p:cNvSpPr/>
              <p:nvPr/>
            </p:nvSpPr>
            <p:spPr>
              <a:xfrm>
                <a:off x="333067" y="2690157"/>
                <a:ext cx="1710961" cy="2220934"/>
              </a:xfrm>
              <a:custGeom>
                <a:avLst/>
                <a:gdLst>
                  <a:gd name="connsiteX0" fmla="*/ 0 w 2838992"/>
                  <a:gd name="connsiteY0" fmla="*/ 2016477 h 3685193"/>
                  <a:gd name="connsiteX1" fmla="*/ 2838992 w 2838992"/>
                  <a:gd name="connsiteY1" fmla="*/ 2016477 h 3685193"/>
                  <a:gd name="connsiteX2" fmla="*/ 2837391 w 2838992"/>
                  <a:gd name="connsiteY2" fmla="*/ 2026527 h 3685193"/>
                  <a:gd name="connsiteX3" fmla="*/ 1846903 w 2838992"/>
                  <a:gd name="connsiteY3" fmla="*/ 2909285 h 3685193"/>
                  <a:gd name="connsiteX4" fmla="*/ 1813386 w 2838992"/>
                  <a:gd name="connsiteY4" fmla="*/ 2915982 h 3685193"/>
                  <a:gd name="connsiteX5" fmla="*/ 1813386 w 2838992"/>
                  <a:gd name="connsiteY5" fmla="*/ 3685193 h 3685193"/>
                  <a:gd name="connsiteX6" fmla="*/ 1025605 w 2838992"/>
                  <a:gd name="connsiteY6" fmla="*/ 3685193 h 3685193"/>
                  <a:gd name="connsiteX7" fmla="*/ 1025605 w 2838992"/>
                  <a:gd name="connsiteY7" fmla="*/ 2915982 h 3685193"/>
                  <a:gd name="connsiteX8" fmla="*/ 992090 w 2838992"/>
                  <a:gd name="connsiteY8" fmla="*/ 2909285 h 3685193"/>
                  <a:gd name="connsiteX9" fmla="*/ 1602 w 2838992"/>
                  <a:gd name="connsiteY9" fmla="*/ 2026527 h 3685193"/>
                  <a:gd name="connsiteX10" fmla="*/ 1025605 w 2838992"/>
                  <a:gd name="connsiteY10" fmla="*/ 0 h 3685193"/>
                  <a:gd name="connsiteX11" fmla="*/ 1813386 w 2838992"/>
                  <a:gd name="connsiteY11" fmla="*/ 0 h 3685193"/>
                  <a:gd name="connsiteX12" fmla="*/ 1813386 w 2838992"/>
                  <a:gd name="connsiteY12" fmla="*/ 769212 h 3685193"/>
                  <a:gd name="connsiteX13" fmla="*/ 1846903 w 2838992"/>
                  <a:gd name="connsiteY13" fmla="*/ 775909 h 3685193"/>
                  <a:gd name="connsiteX14" fmla="*/ 2837391 w 2838992"/>
                  <a:gd name="connsiteY14" fmla="*/ 1658667 h 3685193"/>
                  <a:gd name="connsiteX15" fmla="*/ 2838992 w 2838992"/>
                  <a:gd name="connsiteY15" fmla="*/ 1668716 h 3685193"/>
                  <a:gd name="connsiteX16" fmla="*/ 1 w 2838992"/>
                  <a:gd name="connsiteY16" fmla="*/ 1668716 h 3685193"/>
                  <a:gd name="connsiteX17" fmla="*/ 1602 w 2838992"/>
                  <a:gd name="connsiteY17" fmla="*/ 1658667 h 3685193"/>
                  <a:gd name="connsiteX18" fmla="*/ 992090 w 2838992"/>
                  <a:gd name="connsiteY18" fmla="*/ 775909 h 3685193"/>
                  <a:gd name="connsiteX19" fmla="*/ 1025605 w 2838992"/>
                  <a:gd name="connsiteY19" fmla="*/ 769212 h 3685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838992" h="3685193">
                    <a:moveTo>
                      <a:pt x="0" y="2016477"/>
                    </a:moveTo>
                    <a:lnTo>
                      <a:pt x="2838992" y="2016477"/>
                    </a:lnTo>
                    <a:lnTo>
                      <a:pt x="2837391" y="2026527"/>
                    </a:lnTo>
                    <a:cubicBezTo>
                      <a:pt x="2748081" y="2445391"/>
                      <a:pt x="2358844" y="2785550"/>
                      <a:pt x="1846903" y="2909285"/>
                    </a:cubicBezTo>
                    <a:lnTo>
                      <a:pt x="1813386" y="2915982"/>
                    </a:lnTo>
                    <a:lnTo>
                      <a:pt x="1813386" y="3685193"/>
                    </a:lnTo>
                    <a:lnTo>
                      <a:pt x="1025605" y="3685193"/>
                    </a:lnTo>
                    <a:lnTo>
                      <a:pt x="1025605" y="2915982"/>
                    </a:lnTo>
                    <a:lnTo>
                      <a:pt x="992090" y="2909285"/>
                    </a:lnTo>
                    <a:cubicBezTo>
                      <a:pt x="480149" y="2785550"/>
                      <a:pt x="90912" y="2445391"/>
                      <a:pt x="1602" y="2026527"/>
                    </a:cubicBezTo>
                    <a:close/>
                    <a:moveTo>
                      <a:pt x="1025605" y="0"/>
                    </a:moveTo>
                    <a:lnTo>
                      <a:pt x="1813386" y="0"/>
                    </a:lnTo>
                    <a:lnTo>
                      <a:pt x="1813386" y="769212"/>
                    </a:lnTo>
                    <a:lnTo>
                      <a:pt x="1846903" y="775909"/>
                    </a:lnTo>
                    <a:cubicBezTo>
                      <a:pt x="2358844" y="899645"/>
                      <a:pt x="2748081" y="1239803"/>
                      <a:pt x="2837391" y="1658667"/>
                    </a:cubicBezTo>
                    <a:lnTo>
                      <a:pt x="2838992" y="1668716"/>
                    </a:lnTo>
                    <a:lnTo>
                      <a:pt x="1" y="1668716"/>
                    </a:lnTo>
                    <a:lnTo>
                      <a:pt x="1602" y="1658667"/>
                    </a:lnTo>
                    <a:cubicBezTo>
                      <a:pt x="90912" y="1239803"/>
                      <a:pt x="480149" y="899645"/>
                      <a:pt x="992090" y="775909"/>
                    </a:cubicBezTo>
                    <a:lnTo>
                      <a:pt x="1025605" y="769212"/>
                    </a:lnTo>
                    <a:close/>
                  </a:path>
                </a:pathLst>
              </a:custGeom>
              <a:solidFill>
                <a:srgbClr val="9696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D3F03A5-F8AB-EDB4-0615-25631B236129}"/>
                  </a:ext>
                </a:extLst>
              </p:cNvPr>
              <p:cNvSpPr/>
              <p:nvPr/>
            </p:nvSpPr>
            <p:spPr>
              <a:xfrm>
                <a:off x="325989" y="3693675"/>
                <a:ext cx="1717536" cy="210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EC96AAF5-7516-B5B4-89A5-53CA3C8C5848}"/>
                </a:ext>
              </a:extLst>
            </p:cNvPr>
            <p:cNvSpPr/>
            <p:nvPr/>
          </p:nvSpPr>
          <p:spPr>
            <a:xfrm>
              <a:off x="6580283" y="2092856"/>
              <a:ext cx="2605895" cy="2392351"/>
            </a:xfrm>
            <a:custGeom>
              <a:avLst/>
              <a:gdLst>
                <a:gd name="connsiteX0" fmla="*/ 3748712 w 5291359"/>
                <a:gd name="connsiteY0" fmla="*/ 4128549 h 4857750"/>
                <a:gd name="connsiteX1" fmla="*/ 3512905 w 5291359"/>
                <a:gd name="connsiteY1" fmla="*/ 4364356 h 4857750"/>
                <a:gd name="connsiteX2" fmla="*/ 3748712 w 5291359"/>
                <a:gd name="connsiteY2" fmla="*/ 4600163 h 4857750"/>
                <a:gd name="connsiteX3" fmla="*/ 3984519 w 5291359"/>
                <a:gd name="connsiteY3" fmla="*/ 4364356 h 4857750"/>
                <a:gd name="connsiteX4" fmla="*/ 3748712 w 5291359"/>
                <a:gd name="connsiteY4" fmla="*/ 4128549 h 4857750"/>
                <a:gd name="connsiteX5" fmla="*/ 3618742 w 5291359"/>
                <a:gd name="connsiteY5" fmla="*/ 1405890 h 4857750"/>
                <a:gd name="connsiteX6" fmla="*/ 4618890 w 5291359"/>
                <a:gd name="connsiteY6" fmla="*/ 1405890 h 4857750"/>
                <a:gd name="connsiteX7" fmla="*/ 5291359 w 5291359"/>
                <a:gd name="connsiteY7" fmla="*/ 2078359 h 4857750"/>
                <a:gd name="connsiteX8" fmla="*/ 5291359 w 5291359"/>
                <a:gd name="connsiteY8" fmla="*/ 2779391 h 4857750"/>
                <a:gd name="connsiteX9" fmla="*/ 4618890 w 5291359"/>
                <a:gd name="connsiteY9" fmla="*/ 3451860 h 4857750"/>
                <a:gd name="connsiteX10" fmla="*/ 4331604 w 5291359"/>
                <a:gd name="connsiteY10" fmla="*/ 3451860 h 4857750"/>
                <a:gd name="connsiteX11" fmla="*/ 4331604 w 5291359"/>
                <a:gd name="connsiteY11" fmla="*/ 3461147 h 4857750"/>
                <a:gd name="connsiteX12" fmla="*/ 3188154 w 5291359"/>
                <a:gd name="connsiteY12" fmla="*/ 3461147 h 4857750"/>
                <a:gd name="connsiteX13" fmla="*/ 3188154 w 5291359"/>
                <a:gd name="connsiteY13" fmla="*/ 3660457 h 4857750"/>
                <a:gd name="connsiteX14" fmla="*/ 4331604 w 5291359"/>
                <a:gd name="connsiteY14" fmla="*/ 3660457 h 4857750"/>
                <a:gd name="connsiteX15" fmla="*/ 4331604 w 5291359"/>
                <a:gd name="connsiteY15" fmla="*/ 4023903 h 4857750"/>
                <a:gd name="connsiteX16" fmla="*/ 4331604 w 5291359"/>
                <a:gd name="connsiteY16" fmla="*/ 4120515 h 4857750"/>
                <a:gd name="connsiteX17" fmla="*/ 4331604 w 5291359"/>
                <a:gd name="connsiteY17" fmla="*/ 4285707 h 4857750"/>
                <a:gd name="connsiteX18" fmla="*/ 3759561 w 5291359"/>
                <a:gd name="connsiteY18" fmla="*/ 4857750 h 4857750"/>
                <a:gd name="connsiteX19" fmla="*/ 2503347 w 5291359"/>
                <a:gd name="connsiteY19" fmla="*/ 4857750 h 4857750"/>
                <a:gd name="connsiteX20" fmla="*/ 1931304 w 5291359"/>
                <a:gd name="connsiteY20" fmla="*/ 4285707 h 4857750"/>
                <a:gd name="connsiteX21" fmla="*/ 1931304 w 5291359"/>
                <a:gd name="connsiteY21" fmla="*/ 4120515 h 4857750"/>
                <a:gd name="connsiteX22" fmla="*/ 1931304 w 5291359"/>
                <a:gd name="connsiteY22" fmla="*/ 4023903 h 4857750"/>
                <a:gd name="connsiteX23" fmla="*/ 1931304 w 5291359"/>
                <a:gd name="connsiteY23" fmla="*/ 3451860 h 4857750"/>
                <a:gd name="connsiteX24" fmla="*/ 1931304 w 5291359"/>
                <a:gd name="connsiteY24" fmla="*/ 3037523 h 4857750"/>
                <a:gd name="connsiteX25" fmla="*/ 1944242 w 5291359"/>
                <a:gd name="connsiteY25" fmla="*/ 3037523 h 4857750"/>
                <a:gd name="connsiteX26" fmla="*/ 2033580 w 5291359"/>
                <a:gd name="connsiteY26" fmla="*/ 2822367 h 4857750"/>
                <a:gd name="connsiteX27" fmla="*/ 2189357 w 5291359"/>
                <a:gd name="connsiteY27" fmla="*/ 2739482 h 4857750"/>
                <a:gd name="connsiteX28" fmla="*/ 2233044 w 5291359"/>
                <a:gd name="connsiteY28" fmla="*/ 2735302 h 4857750"/>
                <a:gd name="connsiteX29" fmla="*/ 2233044 w 5291359"/>
                <a:gd name="connsiteY29" fmla="*/ 2739417 h 4857750"/>
                <a:gd name="connsiteX30" fmla="*/ 3123056 w 5291359"/>
                <a:gd name="connsiteY30" fmla="*/ 2739417 h 4857750"/>
                <a:gd name="connsiteX31" fmla="*/ 3123056 w 5291359"/>
                <a:gd name="connsiteY31" fmla="*/ 2727012 h 4857750"/>
                <a:gd name="connsiteX32" fmla="*/ 3197848 w 5291359"/>
                <a:gd name="connsiteY32" fmla="*/ 2719596 h 4857750"/>
                <a:gd name="connsiteX33" fmla="*/ 3461506 w 5291359"/>
                <a:gd name="connsiteY33" fmla="*/ 2578141 h 4857750"/>
                <a:gd name="connsiteX34" fmla="*/ 3602051 w 5291359"/>
                <a:gd name="connsiteY34" fmla="*/ 2313997 h 4857750"/>
                <a:gd name="connsiteX35" fmla="*/ 3611565 w 5291359"/>
                <a:gd name="connsiteY35" fmla="*/ 2214564 h 4857750"/>
                <a:gd name="connsiteX36" fmla="*/ 3618742 w 5291359"/>
                <a:gd name="connsiteY36" fmla="*/ 2214564 h 4857750"/>
                <a:gd name="connsiteX37" fmla="*/ 1516052 w 5291359"/>
                <a:gd name="connsiteY37" fmla="*/ 318549 h 4857750"/>
                <a:gd name="connsiteX38" fmla="*/ 1280245 w 5291359"/>
                <a:gd name="connsiteY38" fmla="*/ 554356 h 4857750"/>
                <a:gd name="connsiteX39" fmla="*/ 1516052 w 5291359"/>
                <a:gd name="connsiteY39" fmla="*/ 790163 h 4857750"/>
                <a:gd name="connsiteX40" fmla="*/ 1751859 w 5291359"/>
                <a:gd name="connsiteY40" fmla="*/ 554356 h 4857750"/>
                <a:gd name="connsiteX41" fmla="*/ 1516052 w 5291359"/>
                <a:gd name="connsiteY41" fmla="*/ 318549 h 4857750"/>
                <a:gd name="connsiteX42" fmla="*/ 1566087 w 5291359"/>
                <a:gd name="connsiteY42" fmla="*/ 0 h 4857750"/>
                <a:gd name="connsiteX43" fmla="*/ 2822301 w 5291359"/>
                <a:gd name="connsiteY43" fmla="*/ 0 h 4857750"/>
                <a:gd name="connsiteX44" fmla="*/ 3394344 w 5291359"/>
                <a:gd name="connsiteY44" fmla="*/ 572043 h 4857750"/>
                <a:gd name="connsiteX45" fmla="*/ 3394344 w 5291359"/>
                <a:gd name="connsiteY45" fmla="*/ 702945 h 4857750"/>
                <a:gd name="connsiteX46" fmla="*/ 3394344 w 5291359"/>
                <a:gd name="connsiteY46" fmla="*/ 833847 h 4857750"/>
                <a:gd name="connsiteX47" fmla="*/ 3394344 w 5291359"/>
                <a:gd name="connsiteY47" fmla="*/ 1405890 h 4857750"/>
                <a:gd name="connsiteX48" fmla="*/ 3400712 w 5291359"/>
                <a:gd name="connsiteY48" fmla="*/ 1405890 h 4857750"/>
                <a:gd name="connsiteX49" fmla="*/ 3400712 w 5291359"/>
                <a:gd name="connsiteY49" fmla="*/ 2213516 h 4857750"/>
                <a:gd name="connsiteX50" fmla="*/ 3400426 w 5291359"/>
                <a:gd name="connsiteY50" fmla="*/ 2213517 h 4857750"/>
                <a:gd name="connsiteX51" fmla="*/ 3311830 w 5291359"/>
                <a:gd name="connsiteY51" fmla="*/ 2428980 h 4857750"/>
                <a:gd name="connsiteX52" fmla="*/ 3096674 w 5291359"/>
                <a:gd name="connsiteY52" fmla="*/ 2518318 h 4857750"/>
                <a:gd name="connsiteX53" fmla="*/ 3096674 w 5291359"/>
                <a:gd name="connsiteY53" fmla="*/ 2522459 h 4857750"/>
                <a:gd name="connsiteX54" fmla="*/ 2233044 w 5291359"/>
                <a:gd name="connsiteY54" fmla="*/ 2522459 h 4857750"/>
                <a:gd name="connsiteX55" fmla="*/ 2233044 w 5291359"/>
                <a:gd name="connsiteY55" fmla="*/ 2524063 h 4857750"/>
                <a:gd name="connsiteX56" fmla="*/ 2148564 w 5291359"/>
                <a:gd name="connsiteY56" fmla="*/ 2532146 h 4857750"/>
                <a:gd name="connsiteX57" fmla="*/ 1884419 w 5291359"/>
                <a:gd name="connsiteY57" fmla="*/ 2672691 h 4857750"/>
                <a:gd name="connsiteX58" fmla="*/ 1732932 w 5291359"/>
                <a:gd name="connsiteY58" fmla="*/ 3037523 h 4857750"/>
                <a:gd name="connsiteX59" fmla="*/ 1732932 w 5291359"/>
                <a:gd name="connsiteY59" fmla="*/ 3451860 h 4857750"/>
                <a:gd name="connsiteX60" fmla="*/ 672469 w 5291359"/>
                <a:gd name="connsiteY60" fmla="*/ 3451860 h 4857750"/>
                <a:gd name="connsiteX61" fmla="*/ 0 w 5291359"/>
                <a:gd name="connsiteY61" fmla="*/ 2779391 h 4857750"/>
                <a:gd name="connsiteX62" fmla="*/ 0 w 5291359"/>
                <a:gd name="connsiteY62" fmla="*/ 2078359 h 4857750"/>
                <a:gd name="connsiteX63" fmla="*/ 536943 w 5291359"/>
                <a:gd name="connsiteY63" fmla="*/ 1419552 h 4857750"/>
                <a:gd name="connsiteX64" fmla="*/ 564633 w 5291359"/>
                <a:gd name="connsiteY64" fmla="*/ 1416761 h 4857750"/>
                <a:gd name="connsiteX65" fmla="*/ 564633 w 5291359"/>
                <a:gd name="connsiteY65" fmla="*/ 1418750 h 4857750"/>
                <a:gd name="connsiteX66" fmla="*/ 2187961 w 5291359"/>
                <a:gd name="connsiteY66" fmla="*/ 1418750 h 4857750"/>
                <a:gd name="connsiteX67" fmla="*/ 2187961 w 5291359"/>
                <a:gd name="connsiteY67" fmla="*/ 1219440 h 4857750"/>
                <a:gd name="connsiteX68" fmla="*/ 994044 w 5291359"/>
                <a:gd name="connsiteY68" fmla="*/ 1219440 h 4857750"/>
                <a:gd name="connsiteX69" fmla="*/ 994044 w 5291359"/>
                <a:gd name="connsiteY69" fmla="*/ 833847 h 4857750"/>
                <a:gd name="connsiteX70" fmla="*/ 994044 w 5291359"/>
                <a:gd name="connsiteY70" fmla="*/ 702945 h 4857750"/>
                <a:gd name="connsiteX71" fmla="*/ 994044 w 5291359"/>
                <a:gd name="connsiteY71" fmla="*/ 572043 h 4857750"/>
                <a:gd name="connsiteX72" fmla="*/ 1566087 w 5291359"/>
                <a:gd name="connsiteY72" fmla="*/ 0 h 485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1359" h="4857750">
                  <a:moveTo>
                    <a:pt x="3748712" y="4128549"/>
                  </a:moveTo>
                  <a:cubicBezTo>
                    <a:pt x="3618479" y="4128549"/>
                    <a:pt x="3512905" y="4234123"/>
                    <a:pt x="3512905" y="4364356"/>
                  </a:cubicBezTo>
                  <a:cubicBezTo>
                    <a:pt x="3512905" y="4494589"/>
                    <a:pt x="3618479" y="4600163"/>
                    <a:pt x="3748712" y="4600163"/>
                  </a:cubicBezTo>
                  <a:cubicBezTo>
                    <a:pt x="3878945" y="4600163"/>
                    <a:pt x="3984519" y="4494589"/>
                    <a:pt x="3984519" y="4364356"/>
                  </a:cubicBezTo>
                  <a:cubicBezTo>
                    <a:pt x="3984519" y="4234123"/>
                    <a:pt x="3878945" y="4128549"/>
                    <a:pt x="3748712" y="4128549"/>
                  </a:cubicBezTo>
                  <a:close/>
                  <a:moveTo>
                    <a:pt x="3618742" y="1405890"/>
                  </a:moveTo>
                  <a:lnTo>
                    <a:pt x="4618890" y="1405890"/>
                  </a:lnTo>
                  <a:cubicBezTo>
                    <a:pt x="4990284" y="1405890"/>
                    <a:pt x="5291359" y="1706965"/>
                    <a:pt x="5291359" y="2078359"/>
                  </a:cubicBezTo>
                  <a:lnTo>
                    <a:pt x="5291359" y="2779391"/>
                  </a:lnTo>
                  <a:cubicBezTo>
                    <a:pt x="5291359" y="3150785"/>
                    <a:pt x="4990284" y="3451860"/>
                    <a:pt x="4618890" y="3451860"/>
                  </a:cubicBezTo>
                  <a:lnTo>
                    <a:pt x="4331604" y="3451860"/>
                  </a:lnTo>
                  <a:lnTo>
                    <a:pt x="4331604" y="3461147"/>
                  </a:lnTo>
                  <a:lnTo>
                    <a:pt x="3188154" y="3461147"/>
                  </a:lnTo>
                  <a:lnTo>
                    <a:pt x="3188154" y="3660457"/>
                  </a:lnTo>
                  <a:lnTo>
                    <a:pt x="4331604" y="3660457"/>
                  </a:lnTo>
                  <a:lnTo>
                    <a:pt x="4331604" y="4023903"/>
                  </a:lnTo>
                  <a:lnTo>
                    <a:pt x="4331604" y="4120515"/>
                  </a:lnTo>
                  <a:lnTo>
                    <a:pt x="4331604" y="4285707"/>
                  </a:lnTo>
                  <a:cubicBezTo>
                    <a:pt x="4331604" y="4601638"/>
                    <a:pt x="4075492" y="4857750"/>
                    <a:pt x="3759561" y="4857750"/>
                  </a:cubicBezTo>
                  <a:lnTo>
                    <a:pt x="2503347" y="4857750"/>
                  </a:lnTo>
                  <a:cubicBezTo>
                    <a:pt x="2187416" y="4857750"/>
                    <a:pt x="1931304" y="4601638"/>
                    <a:pt x="1931304" y="4285707"/>
                  </a:cubicBezTo>
                  <a:lnTo>
                    <a:pt x="1931304" y="4120515"/>
                  </a:lnTo>
                  <a:lnTo>
                    <a:pt x="1931304" y="4023903"/>
                  </a:lnTo>
                  <a:lnTo>
                    <a:pt x="1931304" y="3451860"/>
                  </a:lnTo>
                  <a:lnTo>
                    <a:pt x="1931304" y="3037523"/>
                  </a:lnTo>
                  <a:lnTo>
                    <a:pt x="1944242" y="3037523"/>
                  </a:lnTo>
                  <a:cubicBezTo>
                    <a:pt x="1944242" y="2956781"/>
                    <a:pt x="1976388" y="2879362"/>
                    <a:pt x="2033580" y="2822367"/>
                  </a:cubicBezTo>
                  <a:cubicBezTo>
                    <a:pt x="2076474" y="2779621"/>
                    <a:pt x="2130807" y="2751002"/>
                    <a:pt x="2189357" y="2739482"/>
                  </a:cubicBezTo>
                  <a:lnTo>
                    <a:pt x="2233044" y="2735302"/>
                  </a:lnTo>
                  <a:lnTo>
                    <a:pt x="2233044" y="2739417"/>
                  </a:lnTo>
                  <a:lnTo>
                    <a:pt x="3123056" y="2739417"/>
                  </a:lnTo>
                  <a:lnTo>
                    <a:pt x="3123056" y="2727012"/>
                  </a:lnTo>
                  <a:lnTo>
                    <a:pt x="3197848" y="2719596"/>
                  </a:lnTo>
                  <a:cubicBezTo>
                    <a:pt x="3297060" y="2699719"/>
                    <a:pt x="3389024" y="2650874"/>
                    <a:pt x="3461506" y="2578141"/>
                  </a:cubicBezTo>
                  <a:cubicBezTo>
                    <a:pt x="3533989" y="2505408"/>
                    <a:pt x="3582516" y="2413276"/>
                    <a:pt x="3602051" y="2313997"/>
                  </a:cubicBezTo>
                  <a:lnTo>
                    <a:pt x="3611565" y="2214564"/>
                  </a:lnTo>
                  <a:lnTo>
                    <a:pt x="3618742" y="2214564"/>
                  </a:lnTo>
                  <a:close/>
                  <a:moveTo>
                    <a:pt x="1516052" y="318549"/>
                  </a:moveTo>
                  <a:cubicBezTo>
                    <a:pt x="1385819" y="318549"/>
                    <a:pt x="1280245" y="424123"/>
                    <a:pt x="1280245" y="554356"/>
                  </a:cubicBezTo>
                  <a:cubicBezTo>
                    <a:pt x="1280245" y="684589"/>
                    <a:pt x="1385819" y="790163"/>
                    <a:pt x="1516052" y="790163"/>
                  </a:cubicBezTo>
                  <a:cubicBezTo>
                    <a:pt x="1646285" y="790163"/>
                    <a:pt x="1751859" y="684589"/>
                    <a:pt x="1751859" y="554356"/>
                  </a:cubicBezTo>
                  <a:cubicBezTo>
                    <a:pt x="1751859" y="424123"/>
                    <a:pt x="1646285" y="318549"/>
                    <a:pt x="1516052" y="318549"/>
                  </a:cubicBezTo>
                  <a:close/>
                  <a:moveTo>
                    <a:pt x="1566087" y="0"/>
                  </a:moveTo>
                  <a:lnTo>
                    <a:pt x="2822301" y="0"/>
                  </a:lnTo>
                  <a:cubicBezTo>
                    <a:pt x="3138232" y="0"/>
                    <a:pt x="3394344" y="256112"/>
                    <a:pt x="3394344" y="572043"/>
                  </a:cubicBezTo>
                  <a:lnTo>
                    <a:pt x="3394344" y="702945"/>
                  </a:lnTo>
                  <a:lnTo>
                    <a:pt x="3394344" y="833847"/>
                  </a:lnTo>
                  <a:lnTo>
                    <a:pt x="3394344" y="1405890"/>
                  </a:lnTo>
                  <a:lnTo>
                    <a:pt x="3400712" y="1405890"/>
                  </a:lnTo>
                  <a:lnTo>
                    <a:pt x="3400712" y="2213516"/>
                  </a:lnTo>
                  <a:lnTo>
                    <a:pt x="3400426" y="2213517"/>
                  </a:lnTo>
                  <a:cubicBezTo>
                    <a:pt x="3400704" y="2294259"/>
                    <a:pt x="3368825" y="2371789"/>
                    <a:pt x="3311830" y="2428980"/>
                  </a:cubicBezTo>
                  <a:cubicBezTo>
                    <a:pt x="3254835" y="2486172"/>
                    <a:pt x="3177416" y="2518318"/>
                    <a:pt x="3096674" y="2518318"/>
                  </a:cubicBezTo>
                  <a:lnTo>
                    <a:pt x="3096674" y="2522459"/>
                  </a:lnTo>
                  <a:lnTo>
                    <a:pt x="2233044" y="2522459"/>
                  </a:lnTo>
                  <a:lnTo>
                    <a:pt x="2233044" y="2524063"/>
                  </a:lnTo>
                  <a:lnTo>
                    <a:pt x="2148564" y="2532146"/>
                  </a:lnTo>
                  <a:cubicBezTo>
                    <a:pt x="2049284" y="2551681"/>
                    <a:pt x="1957152" y="2600208"/>
                    <a:pt x="1884419" y="2672691"/>
                  </a:cubicBezTo>
                  <a:cubicBezTo>
                    <a:pt x="1787442" y="2769334"/>
                    <a:pt x="1732932" y="2900612"/>
                    <a:pt x="1732932" y="3037523"/>
                  </a:cubicBezTo>
                  <a:lnTo>
                    <a:pt x="1732932" y="3451860"/>
                  </a:lnTo>
                  <a:lnTo>
                    <a:pt x="672469" y="3451860"/>
                  </a:lnTo>
                  <a:cubicBezTo>
                    <a:pt x="301075" y="3451860"/>
                    <a:pt x="0" y="3150785"/>
                    <a:pt x="0" y="2779391"/>
                  </a:cubicBezTo>
                  <a:lnTo>
                    <a:pt x="0" y="2078359"/>
                  </a:lnTo>
                  <a:cubicBezTo>
                    <a:pt x="0" y="1753389"/>
                    <a:pt x="230511" y="1482258"/>
                    <a:pt x="536943" y="1419552"/>
                  </a:cubicBezTo>
                  <a:lnTo>
                    <a:pt x="564633" y="1416761"/>
                  </a:lnTo>
                  <a:lnTo>
                    <a:pt x="564633" y="1418750"/>
                  </a:lnTo>
                  <a:lnTo>
                    <a:pt x="2187961" y="1418750"/>
                  </a:lnTo>
                  <a:lnTo>
                    <a:pt x="2187961" y="1219440"/>
                  </a:lnTo>
                  <a:lnTo>
                    <a:pt x="994044" y="1219440"/>
                  </a:lnTo>
                  <a:lnTo>
                    <a:pt x="994044" y="833847"/>
                  </a:lnTo>
                  <a:lnTo>
                    <a:pt x="994044" y="702945"/>
                  </a:lnTo>
                  <a:lnTo>
                    <a:pt x="994044" y="572043"/>
                  </a:lnTo>
                  <a:cubicBezTo>
                    <a:pt x="994044" y="256112"/>
                    <a:pt x="1250156" y="0"/>
                    <a:pt x="1566087" y="0"/>
                  </a:cubicBezTo>
                  <a:close/>
                </a:path>
              </a:pathLst>
            </a:custGeom>
            <a:gradFill flip="none" rotWithShape="1">
              <a:gsLst>
                <a:gs pos="8000">
                  <a:srgbClr val="FFFF00"/>
                </a:gs>
                <a:gs pos="47000">
                  <a:srgbClr val="00B0F0"/>
                </a:gs>
                <a:gs pos="87000">
                  <a:srgbClr val="FFC000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5" name="Curved Connector 13">
              <a:extLst>
                <a:ext uri="{FF2B5EF4-FFF2-40B4-BE49-F238E27FC236}">
                  <a16:creationId xmlns:a16="http://schemas.microsoft.com/office/drawing/2014/main" id="{F741E158-EFCE-CFAF-9766-E965E75DA29D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3806127" y="1685609"/>
              <a:ext cx="4285138" cy="3206873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4">
              <a:extLst>
                <a:ext uri="{FF2B5EF4-FFF2-40B4-BE49-F238E27FC236}">
                  <a16:creationId xmlns:a16="http://schemas.microsoft.com/office/drawing/2014/main" id="{BB8E67F7-3C37-5E3A-C00C-AB707C8C3FEE}"/>
                </a:ext>
              </a:extLst>
            </p:cNvPr>
            <p:cNvCxnSpPr>
              <a:stCxn id="17" idx="0"/>
              <a:endCxn id="18" idx="2"/>
            </p:cNvCxnSpPr>
            <p:nvPr/>
          </p:nvCxnSpPr>
          <p:spPr>
            <a:xfrm flipV="1">
              <a:off x="3817333" y="1685608"/>
              <a:ext cx="4285138" cy="3206874"/>
            </a:xfrm>
            <a:prstGeom prst="curvedConnector3">
              <a:avLst>
                <a:gd name="adj1" fmla="val 5000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696D6154-AB4D-C08D-8D7C-D527AE3C6218}"/>
                </a:ext>
              </a:extLst>
            </p:cNvPr>
            <p:cNvSpPr/>
            <p:nvPr/>
          </p:nvSpPr>
          <p:spPr>
            <a:xfrm>
              <a:off x="2301701" y="1685582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FAEB8A0-04D9-C5BD-771B-FABF8ABF1480}"/>
                </a:ext>
              </a:extLst>
            </p:cNvPr>
            <p:cNvSpPr/>
            <p:nvPr/>
          </p:nvSpPr>
          <p:spPr>
            <a:xfrm flipH="1">
              <a:off x="6580283" y="1685581"/>
              <a:ext cx="3026613" cy="3206902"/>
            </a:xfrm>
            <a:prstGeom prst="arc">
              <a:avLst>
                <a:gd name="adj1" fmla="val 5395015"/>
                <a:gd name="adj2" fmla="val 16180960"/>
              </a:avLst>
            </a:prstGeom>
            <a:ln w="2127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441DBC-6C93-BB80-7EBA-42A5FB050FE0}"/>
              </a:ext>
            </a:extLst>
          </p:cNvPr>
          <p:cNvGrpSpPr/>
          <p:nvPr/>
        </p:nvGrpSpPr>
        <p:grpSpPr>
          <a:xfrm>
            <a:off x="5617969" y="752243"/>
            <a:ext cx="5334000" cy="1228205"/>
            <a:chOff x="5242672" y="462257"/>
            <a:chExt cx="6167761" cy="14201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A8DF57-9CA6-A46B-4E60-8058C5A2F393}"/>
                </a:ext>
              </a:extLst>
            </p:cNvPr>
            <p:cNvGrpSpPr/>
            <p:nvPr/>
          </p:nvGrpSpPr>
          <p:grpSpPr>
            <a:xfrm>
              <a:off x="5242672" y="462257"/>
              <a:ext cx="735044" cy="1404557"/>
              <a:chOff x="4540145" y="646771"/>
              <a:chExt cx="735044" cy="1404557"/>
            </a:xfrm>
          </p:grpSpPr>
          <p:pic>
            <p:nvPicPr>
              <p:cNvPr id="32" name="Graphic 31" descr="Thumbs up sign with solid fill">
                <a:extLst>
                  <a:ext uri="{FF2B5EF4-FFF2-40B4-BE49-F238E27FC236}">
                    <a16:creationId xmlns:a16="http://schemas.microsoft.com/office/drawing/2014/main" id="{789D1D29-EDC3-C6FF-0050-1AC43EB0B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145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2500C2-4640-B1A0-FBE4-BC5B89EAEDE1}"/>
                  </a:ext>
                </a:extLst>
              </p:cNvPr>
              <p:cNvSpPr txBox="1"/>
              <p:nvPr/>
            </p:nvSpPr>
            <p:spPr>
              <a:xfrm>
                <a:off x="4572163" y="1624266"/>
                <a:ext cx="671009" cy="42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Like</a:t>
                </a:r>
                <a:endParaRPr lang="en-IN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23FD853-54F0-662E-C86F-1E8EE9591896}"/>
                </a:ext>
              </a:extLst>
            </p:cNvPr>
            <p:cNvGrpSpPr/>
            <p:nvPr/>
          </p:nvGrpSpPr>
          <p:grpSpPr>
            <a:xfrm>
              <a:off x="6601593" y="485448"/>
              <a:ext cx="869894" cy="1358176"/>
              <a:chOff x="6329644" y="646771"/>
              <a:chExt cx="869894" cy="1358176"/>
            </a:xfrm>
          </p:grpSpPr>
          <p:pic>
            <p:nvPicPr>
              <p:cNvPr id="30" name="Graphic 29" descr="Share outline">
                <a:extLst>
                  <a:ext uri="{FF2B5EF4-FFF2-40B4-BE49-F238E27FC236}">
                    <a16:creationId xmlns:a16="http://schemas.microsoft.com/office/drawing/2014/main" id="{1C3A4873-D27F-EDA1-4C69-B48A6235A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97069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4255C-59EF-8A04-25CE-A6AEEAEFD45F}"/>
                  </a:ext>
                </a:extLst>
              </p:cNvPr>
              <p:cNvSpPr txBox="1"/>
              <p:nvPr/>
            </p:nvSpPr>
            <p:spPr>
              <a:xfrm>
                <a:off x="6329644" y="1577884"/>
                <a:ext cx="869894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Share</a:t>
                </a:r>
                <a:endParaRPr lang="en-IN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6BC6E4-05A3-1DF9-C867-D0EF5C97D746}"/>
                </a:ext>
              </a:extLst>
            </p:cNvPr>
            <p:cNvGrpSpPr/>
            <p:nvPr/>
          </p:nvGrpSpPr>
          <p:grpSpPr>
            <a:xfrm>
              <a:off x="8095364" y="468277"/>
              <a:ext cx="1345596" cy="1392518"/>
              <a:chOff x="7927336" y="646771"/>
              <a:chExt cx="1345596" cy="1392518"/>
            </a:xfrm>
          </p:grpSpPr>
          <p:pic>
            <p:nvPicPr>
              <p:cNvPr id="28" name="Graphic 27" descr="Follow with solid fill">
                <a:extLst>
                  <a:ext uri="{FF2B5EF4-FFF2-40B4-BE49-F238E27FC236}">
                    <a16:creationId xmlns:a16="http://schemas.microsoft.com/office/drawing/2014/main" id="{EB4CBEDB-3326-6F5C-CE99-E0FB561DE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232612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1664AC-8F28-2C67-A812-4571ED107904}"/>
                  </a:ext>
                </a:extLst>
              </p:cNvPr>
              <p:cNvSpPr txBox="1"/>
              <p:nvPr/>
            </p:nvSpPr>
            <p:spPr>
              <a:xfrm>
                <a:off x="7927336" y="1612226"/>
                <a:ext cx="1345596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Subscribe</a:t>
                </a:r>
                <a:endParaRPr lang="en-IN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B3EBE8-B765-672E-909F-FCAC176C5037}"/>
                </a:ext>
              </a:extLst>
            </p:cNvPr>
            <p:cNvGrpSpPr/>
            <p:nvPr/>
          </p:nvGrpSpPr>
          <p:grpSpPr>
            <a:xfrm>
              <a:off x="10064837" y="512228"/>
              <a:ext cx="1345596" cy="1370216"/>
              <a:chOff x="10133259" y="646771"/>
              <a:chExt cx="1345596" cy="1370216"/>
            </a:xfrm>
          </p:grpSpPr>
          <p:pic>
            <p:nvPicPr>
              <p:cNvPr id="26" name="Graphic 25" descr="Comment Fire with solid fill">
                <a:extLst>
                  <a:ext uri="{FF2B5EF4-FFF2-40B4-BE49-F238E27FC236}">
                    <a16:creationId xmlns:a16="http://schemas.microsoft.com/office/drawing/2014/main" id="{491FDC10-B396-1458-367F-7A4CF05FA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38535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7A7F32-9828-83FE-AB23-E4B8EDB7D035}"/>
                  </a:ext>
                </a:extLst>
              </p:cNvPr>
              <p:cNvSpPr txBox="1"/>
              <p:nvPr/>
            </p:nvSpPr>
            <p:spPr>
              <a:xfrm>
                <a:off x="10133259" y="1589924"/>
                <a:ext cx="1345596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</a:t>
                </a:r>
                <a:endParaRPr lang="en-IN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A1EF2A-11D5-083E-8389-92B07F1D9281}"/>
              </a:ext>
            </a:extLst>
          </p:cNvPr>
          <p:cNvGrpSpPr/>
          <p:nvPr/>
        </p:nvGrpSpPr>
        <p:grpSpPr>
          <a:xfrm>
            <a:off x="5610498" y="752243"/>
            <a:ext cx="5334000" cy="1228205"/>
            <a:chOff x="5242672" y="462257"/>
            <a:chExt cx="6167761" cy="142018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108A651-7894-8B3A-08E1-79F43A4F7AB0}"/>
                </a:ext>
              </a:extLst>
            </p:cNvPr>
            <p:cNvGrpSpPr/>
            <p:nvPr/>
          </p:nvGrpSpPr>
          <p:grpSpPr>
            <a:xfrm>
              <a:off x="5242672" y="462257"/>
              <a:ext cx="735044" cy="1404557"/>
              <a:chOff x="4540145" y="646771"/>
              <a:chExt cx="735044" cy="1404557"/>
            </a:xfrm>
          </p:grpSpPr>
          <p:pic>
            <p:nvPicPr>
              <p:cNvPr id="45" name="Graphic 44" descr="Thumbs up sign with solid fill">
                <a:extLst>
                  <a:ext uri="{FF2B5EF4-FFF2-40B4-BE49-F238E27FC236}">
                    <a16:creationId xmlns:a16="http://schemas.microsoft.com/office/drawing/2014/main" id="{7E6DD65D-59D3-55D5-694B-872F50804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40145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A30727-0F80-EBE9-E94A-B0BB54AEAE9B}"/>
                  </a:ext>
                </a:extLst>
              </p:cNvPr>
              <p:cNvSpPr txBox="1"/>
              <p:nvPr/>
            </p:nvSpPr>
            <p:spPr>
              <a:xfrm>
                <a:off x="4572163" y="1624266"/>
                <a:ext cx="671009" cy="42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Like</a:t>
                </a:r>
                <a:endParaRPr lang="en-IN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70C8176-C5A5-27EC-876F-FFF71BC8B064}"/>
                </a:ext>
              </a:extLst>
            </p:cNvPr>
            <p:cNvGrpSpPr/>
            <p:nvPr/>
          </p:nvGrpSpPr>
          <p:grpSpPr>
            <a:xfrm>
              <a:off x="6601593" y="485448"/>
              <a:ext cx="869894" cy="1358176"/>
              <a:chOff x="6329644" y="646771"/>
              <a:chExt cx="869894" cy="1358176"/>
            </a:xfrm>
          </p:grpSpPr>
          <p:pic>
            <p:nvPicPr>
              <p:cNvPr id="43" name="Graphic 42" descr="Share outline">
                <a:extLst>
                  <a:ext uri="{FF2B5EF4-FFF2-40B4-BE49-F238E27FC236}">
                    <a16:creationId xmlns:a16="http://schemas.microsoft.com/office/drawing/2014/main" id="{7EDC8CE3-B128-5801-AC3C-D9DF303C8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97069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ED3191A-2D91-E40B-3B58-826DEE436CDA}"/>
                  </a:ext>
                </a:extLst>
              </p:cNvPr>
              <p:cNvSpPr txBox="1"/>
              <p:nvPr/>
            </p:nvSpPr>
            <p:spPr>
              <a:xfrm>
                <a:off x="6329644" y="1577884"/>
                <a:ext cx="869894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Share</a:t>
                </a:r>
                <a:endParaRPr lang="en-IN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E6DD22-6CBD-DF97-6B42-949E7419550F}"/>
                </a:ext>
              </a:extLst>
            </p:cNvPr>
            <p:cNvGrpSpPr/>
            <p:nvPr/>
          </p:nvGrpSpPr>
          <p:grpSpPr>
            <a:xfrm>
              <a:off x="8095364" y="468277"/>
              <a:ext cx="1345596" cy="1392518"/>
              <a:chOff x="7927336" y="646771"/>
              <a:chExt cx="1345596" cy="1392518"/>
            </a:xfrm>
          </p:grpSpPr>
          <p:pic>
            <p:nvPicPr>
              <p:cNvPr id="41" name="Graphic 40" descr="Follow with solid fill">
                <a:extLst>
                  <a:ext uri="{FF2B5EF4-FFF2-40B4-BE49-F238E27FC236}">
                    <a16:creationId xmlns:a16="http://schemas.microsoft.com/office/drawing/2014/main" id="{B948E3C0-D9A7-85A4-9040-22B02A309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232612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4792FBA-9A21-FB24-F522-38B4AE9F2493}"/>
                  </a:ext>
                </a:extLst>
              </p:cNvPr>
              <p:cNvSpPr txBox="1"/>
              <p:nvPr/>
            </p:nvSpPr>
            <p:spPr>
              <a:xfrm>
                <a:off x="7927336" y="1612226"/>
                <a:ext cx="1345596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Subscribe</a:t>
                </a:r>
                <a:endParaRPr lang="en-IN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50A4EBA-605E-8A94-0A89-44CF7A894786}"/>
                </a:ext>
              </a:extLst>
            </p:cNvPr>
            <p:cNvGrpSpPr/>
            <p:nvPr/>
          </p:nvGrpSpPr>
          <p:grpSpPr>
            <a:xfrm>
              <a:off x="10064837" y="512228"/>
              <a:ext cx="1345596" cy="1370216"/>
              <a:chOff x="10133259" y="646771"/>
              <a:chExt cx="1345596" cy="1370216"/>
            </a:xfrm>
          </p:grpSpPr>
          <p:pic>
            <p:nvPicPr>
              <p:cNvPr id="39" name="Graphic 38" descr="Comment Fire with solid fill">
                <a:extLst>
                  <a:ext uri="{FF2B5EF4-FFF2-40B4-BE49-F238E27FC236}">
                    <a16:creationId xmlns:a16="http://schemas.microsoft.com/office/drawing/2014/main" id="{B28FC0F2-3CD2-DE68-C0EE-D1F160BC5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38535" y="646771"/>
                <a:ext cx="735044" cy="73504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C5779D-0D31-87D7-3A8B-115455074A1F}"/>
                  </a:ext>
                </a:extLst>
              </p:cNvPr>
              <p:cNvSpPr txBox="1"/>
              <p:nvPr/>
            </p:nvSpPr>
            <p:spPr>
              <a:xfrm>
                <a:off x="10133259" y="1589924"/>
                <a:ext cx="1345596" cy="427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Comment</a:t>
                </a:r>
                <a:endParaRPr lang="en-IN" dirty="0"/>
              </a:p>
            </p:txBody>
          </p:sp>
        </p:grpSp>
      </p:grpSp>
      <p:pic>
        <p:nvPicPr>
          <p:cNvPr id="47" name="Picture 2">
            <a:extLst>
              <a:ext uri="{FF2B5EF4-FFF2-40B4-BE49-F238E27FC236}">
                <a16:creationId xmlns:a16="http://schemas.microsoft.com/office/drawing/2014/main" id="{C09E47AD-F988-7CB1-6E19-E6421C2B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20" y="4570194"/>
            <a:ext cx="1484277" cy="13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FBE921D-5517-DA8B-DC69-B30ABB8A3604}"/>
              </a:ext>
            </a:extLst>
          </p:cNvPr>
          <p:cNvSpPr/>
          <p:nvPr/>
        </p:nvSpPr>
        <p:spPr>
          <a:xfrm>
            <a:off x="2854069" y="5399636"/>
            <a:ext cx="7824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https://github.com/Abaqus-Python/Lec10_Create-A-Model</a:t>
            </a:r>
            <a:endParaRPr lang="en-IN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22F426-DCFE-4533-29FC-E2F07E8566A4}"/>
              </a:ext>
            </a:extLst>
          </p:cNvPr>
          <p:cNvSpPr txBox="1"/>
          <p:nvPr/>
        </p:nvSpPr>
        <p:spPr>
          <a:xfrm>
            <a:off x="2854069" y="3615276"/>
            <a:ext cx="28447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rgbClr val="DBF38F"/>
                </a:solidFill>
              </a:rPr>
              <a:t>Python Script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rgbClr val="DBF38F"/>
                </a:solidFill>
              </a:rPr>
              <a:t>Data file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rgbClr val="DBF38F"/>
                </a:solidFill>
              </a:rPr>
              <a:t>ODB file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rgbClr val="DBF38F"/>
                </a:solidFill>
              </a:rPr>
              <a:t>Explanation ppt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9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24491-4863-9538-6FC2-DF3C4D7B7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25B238B-C86C-1677-27E8-00AC668D0444}"/>
              </a:ext>
            </a:extLst>
          </p:cNvPr>
          <p:cNvSpPr/>
          <p:nvPr/>
        </p:nvSpPr>
        <p:spPr>
          <a:xfrm rot="16200000">
            <a:off x="-5338354" y="1823638"/>
            <a:ext cx="12192000" cy="1515291"/>
          </a:xfrm>
          <a:custGeom>
            <a:avLst/>
            <a:gdLst>
              <a:gd name="connsiteX0" fmla="*/ 12192000 w 12192000"/>
              <a:gd name="connsiteY0" fmla="*/ 1515291 h 1515291"/>
              <a:gd name="connsiteX1" fmla="*/ 6983185 w 12192000"/>
              <a:gd name="connsiteY1" fmla="*/ 1515291 h 1515291"/>
              <a:gd name="connsiteX2" fmla="*/ 6085571 w 12192000"/>
              <a:gd name="connsiteY2" fmla="*/ 919372 h 1515291"/>
              <a:gd name="connsiteX3" fmla="*/ 5208815 w 12192000"/>
              <a:gd name="connsiteY3" fmla="*/ 1515291 h 1515291"/>
              <a:gd name="connsiteX4" fmla="*/ 0 w 12192000"/>
              <a:gd name="connsiteY4" fmla="*/ 1515291 h 1515291"/>
              <a:gd name="connsiteX5" fmla="*/ 0 w 12192000"/>
              <a:gd name="connsiteY5" fmla="*/ 0 h 1515291"/>
              <a:gd name="connsiteX6" fmla="*/ 12192000 w 12192000"/>
              <a:gd name="connsiteY6" fmla="*/ 0 h 15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15291">
                <a:moveTo>
                  <a:pt x="12192000" y="1515291"/>
                </a:moveTo>
                <a:lnTo>
                  <a:pt x="6983185" y="1515291"/>
                </a:lnTo>
                <a:cubicBezTo>
                  <a:pt x="6561002" y="1286501"/>
                  <a:pt x="6511927" y="911474"/>
                  <a:pt x="6085571" y="919372"/>
                </a:cubicBezTo>
                <a:cubicBezTo>
                  <a:pt x="5659215" y="927270"/>
                  <a:pt x="5597919" y="1281235"/>
                  <a:pt x="5208815" y="1515291"/>
                </a:cubicBezTo>
                <a:lnTo>
                  <a:pt x="0" y="1515291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4E131B3-D378-7BC8-FEFB-8764B5440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78" y="2122769"/>
            <a:ext cx="917028" cy="91702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5E435BF-8473-BE55-E06A-7F7B47AB7890}"/>
              </a:ext>
            </a:extLst>
          </p:cNvPr>
          <p:cNvGrpSpPr/>
          <p:nvPr/>
        </p:nvGrpSpPr>
        <p:grpSpPr>
          <a:xfrm>
            <a:off x="301235" y="3877196"/>
            <a:ext cx="912821" cy="912821"/>
            <a:chOff x="3457556" y="4403730"/>
            <a:chExt cx="1323450" cy="13234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22C1156-CB60-3862-CD03-51DDCBFFA810}"/>
                </a:ext>
              </a:extLst>
            </p:cNvPr>
            <p:cNvSpPr/>
            <p:nvPr/>
          </p:nvSpPr>
          <p:spPr>
            <a:xfrm>
              <a:off x="3457556" y="4403730"/>
              <a:ext cx="1323450" cy="1323450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3" name="Graphic 32" descr="Direction with solid fill">
              <a:extLst>
                <a:ext uri="{FF2B5EF4-FFF2-40B4-BE49-F238E27FC236}">
                  <a16:creationId xmlns:a16="http://schemas.microsoft.com/office/drawing/2014/main" id="{D67C6667-8413-42E1-5440-7A54F3B82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2081" y="4608255"/>
              <a:ext cx="914400" cy="9144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A28B4E-9993-ABF9-AC84-63BEDD95959F}"/>
              </a:ext>
            </a:extLst>
          </p:cNvPr>
          <p:cNvGrpSpPr/>
          <p:nvPr/>
        </p:nvGrpSpPr>
        <p:grpSpPr>
          <a:xfrm>
            <a:off x="-943704" y="3876365"/>
            <a:ext cx="914479" cy="914479"/>
            <a:chOff x="3457556" y="4403730"/>
            <a:chExt cx="1323450" cy="132345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9567CBC-D3DC-AC13-5A7E-7BC4529F6B43}"/>
                </a:ext>
              </a:extLst>
            </p:cNvPr>
            <p:cNvSpPr/>
            <p:nvPr/>
          </p:nvSpPr>
          <p:spPr>
            <a:xfrm>
              <a:off x="3457556" y="4403730"/>
              <a:ext cx="1323450" cy="1323450"/>
            </a:xfrm>
            <a:prstGeom prst="ellipse">
              <a:avLst/>
            </a:prstGeom>
            <a:solidFill>
              <a:srgbClr val="5EC9C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Graphic 71" descr="Direction with solid fill">
              <a:extLst>
                <a:ext uri="{FF2B5EF4-FFF2-40B4-BE49-F238E27FC236}">
                  <a16:creationId xmlns:a16="http://schemas.microsoft.com/office/drawing/2014/main" id="{DF0D80D1-CF92-95CF-68F9-055397BA9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2081" y="4608255"/>
              <a:ext cx="914400" cy="914400"/>
            </a:xfrm>
            <a:prstGeom prst="rect">
              <a:avLst/>
            </a:prstGeom>
          </p:spPr>
        </p:pic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4D02F1CA-02D8-DF4B-BB81-853CD8FF9544}"/>
              </a:ext>
            </a:extLst>
          </p:cNvPr>
          <p:cNvSpPr txBox="1">
            <a:spLocks/>
          </p:cNvSpPr>
          <p:nvPr/>
        </p:nvSpPr>
        <p:spPr>
          <a:xfrm>
            <a:off x="2396692" y="373770"/>
            <a:ext cx="8880608" cy="7523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Create a Model:</a:t>
            </a:r>
          </a:p>
        </p:txBody>
      </p:sp>
      <p:pic>
        <p:nvPicPr>
          <p:cNvPr id="57" name="Picture 56" descr="A colorful cube with a hole&#10;&#10;Description automatically generated">
            <a:extLst>
              <a:ext uri="{FF2B5EF4-FFF2-40B4-BE49-F238E27FC236}">
                <a16:creationId xmlns:a16="http://schemas.microsoft.com/office/drawing/2014/main" id="{F687A7E6-9ECA-F28B-4851-FB3EAD3D4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1" r="27067"/>
          <a:stretch/>
        </p:blipFill>
        <p:spPr>
          <a:xfrm>
            <a:off x="7993504" y="1870551"/>
            <a:ext cx="3664458" cy="3609068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EEAB7A02-4496-DBB9-469E-DD85D237411A}"/>
              </a:ext>
            </a:extLst>
          </p:cNvPr>
          <p:cNvSpPr txBox="1"/>
          <p:nvPr/>
        </p:nvSpPr>
        <p:spPr>
          <a:xfrm>
            <a:off x="4141034" y="1118210"/>
            <a:ext cx="132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Model</a:t>
            </a:r>
            <a:endParaRPr lang="en-IN" sz="2000" b="1" u="sng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BA08D10-C5D1-2783-E4CE-A303B4FFF71D}"/>
              </a:ext>
            </a:extLst>
          </p:cNvPr>
          <p:cNvSpPr txBox="1"/>
          <p:nvPr/>
        </p:nvSpPr>
        <p:spPr>
          <a:xfrm>
            <a:off x="8985220" y="1118210"/>
            <a:ext cx="1322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Results</a:t>
            </a:r>
            <a:endParaRPr lang="en-IN" sz="2000" b="1" u="sng" dirty="0"/>
          </a:p>
        </p:txBody>
      </p:sp>
      <p:pic>
        <p:nvPicPr>
          <p:cNvPr id="59" name="Picture 58" descr="A green cube with a hole&#10;&#10;Description automatically generated">
            <a:extLst>
              <a:ext uri="{FF2B5EF4-FFF2-40B4-BE49-F238E27FC236}">
                <a16:creationId xmlns:a16="http://schemas.microsoft.com/office/drawing/2014/main" id="{985FAF61-EC51-4A4D-CD18-CB699A3CE3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2" r="27331"/>
          <a:stretch/>
        </p:blipFill>
        <p:spPr>
          <a:xfrm>
            <a:off x="3121753" y="1831201"/>
            <a:ext cx="3571980" cy="3609067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7C1B591-0322-FDEC-CCF6-27D12F5FF48E}"/>
              </a:ext>
            </a:extLst>
          </p:cNvPr>
          <p:cNvCxnSpPr/>
          <p:nvPr/>
        </p:nvCxnSpPr>
        <p:spPr>
          <a:xfrm flipV="1">
            <a:off x="4907743" y="4408321"/>
            <a:ext cx="1440920" cy="113823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D36F063-594F-5D91-E23A-F75B3171E90F}"/>
              </a:ext>
            </a:extLst>
          </p:cNvPr>
          <p:cNvCxnSpPr>
            <a:cxnSpLocks/>
          </p:cNvCxnSpPr>
          <p:nvPr/>
        </p:nvCxnSpPr>
        <p:spPr>
          <a:xfrm flipV="1">
            <a:off x="5047656" y="3445164"/>
            <a:ext cx="0" cy="176991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959CB78-9FB4-CD05-583A-FF40D22FC27E}"/>
              </a:ext>
            </a:extLst>
          </p:cNvPr>
          <p:cNvCxnSpPr>
            <a:cxnSpLocks/>
          </p:cNvCxnSpPr>
          <p:nvPr/>
        </p:nvCxnSpPr>
        <p:spPr>
          <a:xfrm>
            <a:off x="4083370" y="3872922"/>
            <a:ext cx="382071" cy="67646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EA8DB7E-AC60-1014-CE6A-23C26176BFA7}"/>
              </a:ext>
            </a:extLst>
          </p:cNvPr>
          <p:cNvSpPr txBox="1"/>
          <p:nvPr/>
        </p:nvSpPr>
        <p:spPr>
          <a:xfrm rot="19301629">
            <a:off x="5403820" y="4916128"/>
            <a:ext cx="7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20mm</a:t>
            </a:r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747B54C-C4F8-3911-8A7D-7AAAE1B405E0}"/>
              </a:ext>
            </a:extLst>
          </p:cNvPr>
          <p:cNvSpPr txBox="1"/>
          <p:nvPr/>
        </p:nvSpPr>
        <p:spPr>
          <a:xfrm>
            <a:off x="5047958" y="3983541"/>
            <a:ext cx="7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20mm</a:t>
            </a:r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17E4A10-2B1D-1ED0-8D22-03CC917BC3B0}"/>
              </a:ext>
            </a:extLst>
          </p:cNvPr>
          <p:cNvSpPr txBox="1"/>
          <p:nvPr/>
        </p:nvSpPr>
        <p:spPr>
          <a:xfrm rot="3842194">
            <a:off x="3685086" y="4026488"/>
            <a:ext cx="7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6mm</a:t>
            </a:r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9" name="Arrow: Down 148">
            <a:extLst>
              <a:ext uri="{FF2B5EF4-FFF2-40B4-BE49-F238E27FC236}">
                <a16:creationId xmlns:a16="http://schemas.microsoft.com/office/drawing/2014/main" id="{F03757E6-3DBF-BB75-1894-5B88032DB5AC}"/>
              </a:ext>
            </a:extLst>
          </p:cNvPr>
          <p:cNvSpPr/>
          <p:nvPr/>
        </p:nvSpPr>
        <p:spPr>
          <a:xfrm>
            <a:off x="4597293" y="1901935"/>
            <a:ext cx="582215" cy="786017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6163763-E4B1-5703-F8FF-AABE2C375BDD}"/>
                  </a:ext>
                </a:extLst>
              </p:cNvPr>
              <p:cNvSpPr txBox="1"/>
              <p:nvPr/>
            </p:nvSpPr>
            <p:spPr>
              <a:xfrm>
                <a:off x="4992362" y="1483187"/>
                <a:ext cx="6110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6163763-E4B1-5703-F8FF-AABE2C37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62" y="1483187"/>
                <a:ext cx="61109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429B89-FA10-C311-59EE-5D4FCB5CF1A0}"/>
              </a:ext>
            </a:extLst>
          </p:cNvPr>
          <p:cNvCxnSpPr>
            <a:cxnSpLocks/>
          </p:cNvCxnSpPr>
          <p:nvPr/>
        </p:nvCxnSpPr>
        <p:spPr>
          <a:xfrm flipH="1" flipV="1">
            <a:off x="3447004" y="4421761"/>
            <a:ext cx="1343568" cy="101850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0399C4-6430-CE9B-289B-EA6240FFAAD7}"/>
              </a:ext>
            </a:extLst>
          </p:cNvPr>
          <p:cNvSpPr txBox="1"/>
          <p:nvPr/>
        </p:nvSpPr>
        <p:spPr>
          <a:xfrm rot="2256256">
            <a:off x="3476843" y="4892024"/>
            <a:ext cx="79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20mm</a:t>
            </a:r>
            <a:endParaRPr lang="en-IN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72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147" grpId="0"/>
      <p:bldP spid="1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BBAC540-22B5-4068-C8BC-E32E6A9C989D}"/>
              </a:ext>
            </a:extLst>
          </p:cNvPr>
          <p:cNvSpPr/>
          <p:nvPr/>
        </p:nvSpPr>
        <p:spPr>
          <a:xfrm rot="16200000">
            <a:off x="-5338354" y="3575959"/>
            <a:ext cx="12192000" cy="1515291"/>
          </a:xfrm>
          <a:custGeom>
            <a:avLst/>
            <a:gdLst>
              <a:gd name="connsiteX0" fmla="*/ 12192000 w 12192000"/>
              <a:gd name="connsiteY0" fmla="*/ 1515291 h 1515291"/>
              <a:gd name="connsiteX1" fmla="*/ 6983185 w 12192000"/>
              <a:gd name="connsiteY1" fmla="*/ 1515291 h 1515291"/>
              <a:gd name="connsiteX2" fmla="*/ 6085571 w 12192000"/>
              <a:gd name="connsiteY2" fmla="*/ 919372 h 1515291"/>
              <a:gd name="connsiteX3" fmla="*/ 5208815 w 12192000"/>
              <a:gd name="connsiteY3" fmla="*/ 1515291 h 1515291"/>
              <a:gd name="connsiteX4" fmla="*/ 0 w 12192000"/>
              <a:gd name="connsiteY4" fmla="*/ 1515291 h 1515291"/>
              <a:gd name="connsiteX5" fmla="*/ 0 w 12192000"/>
              <a:gd name="connsiteY5" fmla="*/ 0 h 1515291"/>
              <a:gd name="connsiteX6" fmla="*/ 12192000 w 12192000"/>
              <a:gd name="connsiteY6" fmla="*/ 0 h 15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15291">
                <a:moveTo>
                  <a:pt x="12192000" y="1515291"/>
                </a:moveTo>
                <a:lnTo>
                  <a:pt x="6983185" y="1515291"/>
                </a:lnTo>
                <a:cubicBezTo>
                  <a:pt x="6561002" y="1286501"/>
                  <a:pt x="6511927" y="911474"/>
                  <a:pt x="6085571" y="919372"/>
                </a:cubicBezTo>
                <a:cubicBezTo>
                  <a:pt x="5659215" y="927270"/>
                  <a:pt x="5597919" y="1281235"/>
                  <a:pt x="5208815" y="1515291"/>
                </a:cubicBezTo>
                <a:lnTo>
                  <a:pt x="0" y="1515291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1F7DFCC-F023-4A94-622B-B22F9C389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-917028" y="2122769"/>
            <a:ext cx="917028" cy="917028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B605C3E-0100-A2FC-8379-68F44E13E329}"/>
              </a:ext>
            </a:extLst>
          </p:cNvPr>
          <p:cNvGrpSpPr/>
          <p:nvPr/>
        </p:nvGrpSpPr>
        <p:grpSpPr>
          <a:xfrm rot="2700000">
            <a:off x="1058052" y="3876365"/>
            <a:ext cx="914479" cy="914479"/>
            <a:chOff x="3457556" y="4403730"/>
            <a:chExt cx="1323450" cy="132345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F7C9BB2-3004-33B2-85D9-0B8D45EBA8B1}"/>
                </a:ext>
              </a:extLst>
            </p:cNvPr>
            <p:cNvSpPr/>
            <p:nvPr/>
          </p:nvSpPr>
          <p:spPr>
            <a:xfrm>
              <a:off x="3457556" y="4403730"/>
              <a:ext cx="1323450" cy="1323450"/>
            </a:xfrm>
            <a:prstGeom prst="ellipse">
              <a:avLst/>
            </a:prstGeom>
            <a:solidFill>
              <a:srgbClr val="5EC9C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Graphic 71" descr="Direction with solid fill">
              <a:extLst>
                <a:ext uri="{FF2B5EF4-FFF2-40B4-BE49-F238E27FC236}">
                  <a16:creationId xmlns:a16="http://schemas.microsoft.com/office/drawing/2014/main" id="{A7A27955-C02B-9975-B1B3-0FC32EC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62081" y="4608255"/>
              <a:ext cx="914400" cy="9144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DAAB24-F409-6571-FACC-F344F1571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06" y="2131414"/>
            <a:ext cx="914479" cy="9083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8EADFA-B7AF-5E7E-9035-C76087C5FD0C}"/>
              </a:ext>
            </a:extLst>
          </p:cNvPr>
          <p:cNvSpPr txBox="1">
            <a:spLocks/>
          </p:cNvSpPr>
          <p:nvPr/>
        </p:nvSpPr>
        <p:spPr>
          <a:xfrm>
            <a:off x="2396692" y="373770"/>
            <a:ext cx="8880608" cy="75234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Create a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DD85A-4B28-014F-6D86-66E749274D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1930" y="1551336"/>
            <a:ext cx="1586982" cy="16120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5F1F1B0-AF0D-AC0B-ECAB-93E67F7F8060}"/>
              </a:ext>
            </a:extLst>
          </p:cNvPr>
          <p:cNvGrpSpPr/>
          <p:nvPr/>
        </p:nvGrpSpPr>
        <p:grpSpPr>
          <a:xfrm>
            <a:off x="6271677" y="1731837"/>
            <a:ext cx="1304927" cy="1251011"/>
            <a:chOff x="5695126" y="3039797"/>
            <a:chExt cx="2015593" cy="193231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58C82B9-31E4-4CB2-31E4-2DA13B1AE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291" y="3039797"/>
              <a:ext cx="0" cy="1405203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619C030-C0B6-54F4-D969-B525B8D75CD8}"/>
                </a:ext>
              </a:extLst>
            </p:cNvPr>
            <p:cNvCxnSpPr>
              <a:cxnSpLocks/>
            </p:cNvCxnSpPr>
            <p:nvPr/>
          </p:nvCxnSpPr>
          <p:spPr>
            <a:xfrm>
              <a:off x="6070600" y="4445000"/>
              <a:ext cx="1600200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E51207-F9A8-483C-3FCF-0F79BA2D9839}"/>
                </a:ext>
              </a:extLst>
            </p:cNvPr>
            <p:cNvSpPr/>
            <p:nvPr/>
          </p:nvSpPr>
          <p:spPr>
            <a:xfrm>
              <a:off x="6210299" y="3263900"/>
              <a:ext cx="1500420" cy="1054100"/>
            </a:xfrm>
            <a:custGeom>
              <a:avLst/>
              <a:gdLst>
                <a:gd name="connsiteX0" fmla="*/ 0 w 1524000"/>
                <a:gd name="connsiteY0" fmla="*/ 1054100 h 1054100"/>
                <a:gd name="connsiteX1" fmla="*/ 63500 w 1524000"/>
                <a:gd name="connsiteY1" fmla="*/ 1016000 h 1054100"/>
                <a:gd name="connsiteX2" fmla="*/ 76200 w 1524000"/>
                <a:gd name="connsiteY2" fmla="*/ 977900 h 1054100"/>
                <a:gd name="connsiteX3" fmla="*/ 215900 w 1524000"/>
                <a:gd name="connsiteY3" fmla="*/ 774700 h 1054100"/>
                <a:gd name="connsiteX4" fmla="*/ 279400 w 1524000"/>
                <a:gd name="connsiteY4" fmla="*/ 698500 h 1054100"/>
                <a:gd name="connsiteX5" fmla="*/ 304800 w 1524000"/>
                <a:gd name="connsiteY5" fmla="*/ 647700 h 1054100"/>
                <a:gd name="connsiteX6" fmla="*/ 368300 w 1524000"/>
                <a:gd name="connsiteY6" fmla="*/ 558800 h 1054100"/>
                <a:gd name="connsiteX7" fmla="*/ 520700 w 1524000"/>
                <a:gd name="connsiteY7" fmla="*/ 393700 h 1054100"/>
                <a:gd name="connsiteX8" fmla="*/ 596900 w 1524000"/>
                <a:gd name="connsiteY8" fmla="*/ 317500 h 1054100"/>
                <a:gd name="connsiteX9" fmla="*/ 635000 w 1524000"/>
                <a:gd name="connsiteY9" fmla="*/ 279400 h 1054100"/>
                <a:gd name="connsiteX10" fmla="*/ 800100 w 1524000"/>
                <a:gd name="connsiteY10" fmla="*/ 165100 h 1054100"/>
                <a:gd name="connsiteX11" fmla="*/ 838200 w 1524000"/>
                <a:gd name="connsiteY11" fmla="*/ 127000 h 1054100"/>
                <a:gd name="connsiteX12" fmla="*/ 965200 w 1524000"/>
                <a:gd name="connsiteY12" fmla="*/ 50800 h 1054100"/>
                <a:gd name="connsiteX13" fmla="*/ 1003300 w 1524000"/>
                <a:gd name="connsiteY13" fmla="*/ 25400 h 1054100"/>
                <a:gd name="connsiteX14" fmla="*/ 1117600 w 1524000"/>
                <a:gd name="connsiteY14" fmla="*/ 0 h 1054100"/>
                <a:gd name="connsiteX15" fmla="*/ 1231900 w 1524000"/>
                <a:gd name="connsiteY15" fmla="*/ 38100 h 1054100"/>
                <a:gd name="connsiteX16" fmla="*/ 1320800 w 1524000"/>
                <a:gd name="connsiteY16" fmla="*/ 114300 h 1054100"/>
                <a:gd name="connsiteX17" fmla="*/ 1333500 w 1524000"/>
                <a:gd name="connsiteY17" fmla="*/ 152400 h 1054100"/>
                <a:gd name="connsiteX18" fmla="*/ 1409700 w 1524000"/>
                <a:gd name="connsiteY18" fmla="*/ 177800 h 1054100"/>
                <a:gd name="connsiteX19" fmla="*/ 1447800 w 1524000"/>
                <a:gd name="connsiteY19" fmla="*/ 215900 h 1054100"/>
                <a:gd name="connsiteX20" fmla="*/ 1485900 w 1524000"/>
                <a:gd name="connsiteY20" fmla="*/ 241300 h 1054100"/>
                <a:gd name="connsiteX21" fmla="*/ 1511300 w 1524000"/>
                <a:gd name="connsiteY21" fmla="*/ 304800 h 1054100"/>
                <a:gd name="connsiteX22" fmla="*/ 1524000 w 1524000"/>
                <a:gd name="connsiteY22" fmla="*/ 330200 h 1054100"/>
                <a:gd name="connsiteX0" fmla="*/ 0 w 1524000"/>
                <a:gd name="connsiteY0" fmla="*/ 1054100 h 1054100"/>
                <a:gd name="connsiteX1" fmla="*/ 76200 w 1524000"/>
                <a:gd name="connsiteY1" fmla="*/ 977900 h 1054100"/>
                <a:gd name="connsiteX2" fmla="*/ 215900 w 1524000"/>
                <a:gd name="connsiteY2" fmla="*/ 774700 h 1054100"/>
                <a:gd name="connsiteX3" fmla="*/ 279400 w 1524000"/>
                <a:gd name="connsiteY3" fmla="*/ 698500 h 1054100"/>
                <a:gd name="connsiteX4" fmla="*/ 304800 w 1524000"/>
                <a:gd name="connsiteY4" fmla="*/ 647700 h 1054100"/>
                <a:gd name="connsiteX5" fmla="*/ 368300 w 1524000"/>
                <a:gd name="connsiteY5" fmla="*/ 558800 h 1054100"/>
                <a:gd name="connsiteX6" fmla="*/ 520700 w 1524000"/>
                <a:gd name="connsiteY6" fmla="*/ 393700 h 1054100"/>
                <a:gd name="connsiteX7" fmla="*/ 596900 w 1524000"/>
                <a:gd name="connsiteY7" fmla="*/ 317500 h 1054100"/>
                <a:gd name="connsiteX8" fmla="*/ 635000 w 1524000"/>
                <a:gd name="connsiteY8" fmla="*/ 279400 h 1054100"/>
                <a:gd name="connsiteX9" fmla="*/ 800100 w 1524000"/>
                <a:gd name="connsiteY9" fmla="*/ 165100 h 1054100"/>
                <a:gd name="connsiteX10" fmla="*/ 838200 w 1524000"/>
                <a:gd name="connsiteY10" fmla="*/ 127000 h 1054100"/>
                <a:gd name="connsiteX11" fmla="*/ 965200 w 1524000"/>
                <a:gd name="connsiteY11" fmla="*/ 50800 h 1054100"/>
                <a:gd name="connsiteX12" fmla="*/ 1003300 w 1524000"/>
                <a:gd name="connsiteY12" fmla="*/ 25400 h 1054100"/>
                <a:gd name="connsiteX13" fmla="*/ 1117600 w 1524000"/>
                <a:gd name="connsiteY13" fmla="*/ 0 h 1054100"/>
                <a:gd name="connsiteX14" fmla="*/ 1231900 w 1524000"/>
                <a:gd name="connsiteY14" fmla="*/ 38100 h 1054100"/>
                <a:gd name="connsiteX15" fmla="*/ 1320800 w 1524000"/>
                <a:gd name="connsiteY15" fmla="*/ 114300 h 1054100"/>
                <a:gd name="connsiteX16" fmla="*/ 1333500 w 1524000"/>
                <a:gd name="connsiteY16" fmla="*/ 152400 h 1054100"/>
                <a:gd name="connsiteX17" fmla="*/ 1409700 w 1524000"/>
                <a:gd name="connsiteY17" fmla="*/ 177800 h 1054100"/>
                <a:gd name="connsiteX18" fmla="*/ 1447800 w 1524000"/>
                <a:gd name="connsiteY18" fmla="*/ 215900 h 1054100"/>
                <a:gd name="connsiteX19" fmla="*/ 1485900 w 1524000"/>
                <a:gd name="connsiteY19" fmla="*/ 241300 h 1054100"/>
                <a:gd name="connsiteX20" fmla="*/ 1511300 w 1524000"/>
                <a:gd name="connsiteY20" fmla="*/ 304800 h 1054100"/>
                <a:gd name="connsiteX21" fmla="*/ 1524000 w 1524000"/>
                <a:gd name="connsiteY21" fmla="*/ 330200 h 1054100"/>
                <a:gd name="connsiteX0" fmla="*/ 0 w 1524000"/>
                <a:gd name="connsiteY0" fmla="*/ 1054100 h 1054100"/>
                <a:gd name="connsiteX1" fmla="*/ 215900 w 1524000"/>
                <a:gd name="connsiteY1" fmla="*/ 774700 h 1054100"/>
                <a:gd name="connsiteX2" fmla="*/ 279400 w 1524000"/>
                <a:gd name="connsiteY2" fmla="*/ 698500 h 1054100"/>
                <a:gd name="connsiteX3" fmla="*/ 304800 w 1524000"/>
                <a:gd name="connsiteY3" fmla="*/ 647700 h 1054100"/>
                <a:gd name="connsiteX4" fmla="*/ 368300 w 1524000"/>
                <a:gd name="connsiteY4" fmla="*/ 558800 h 1054100"/>
                <a:gd name="connsiteX5" fmla="*/ 520700 w 1524000"/>
                <a:gd name="connsiteY5" fmla="*/ 393700 h 1054100"/>
                <a:gd name="connsiteX6" fmla="*/ 596900 w 1524000"/>
                <a:gd name="connsiteY6" fmla="*/ 317500 h 1054100"/>
                <a:gd name="connsiteX7" fmla="*/ 635000 w 1524000"/>
                <a:gd name="connsiteY7" fmla="*/ 279400 h 1054100"/>
                <a:gd name="connsiteX8" fmla="*/ 800100 w 1524000"/>
                <a:gd name="connsiteY8" fmla="*/ 165100 h 1054100"/>
                <a:gd name="connsiteX9" fmla="*/ 838200 w 1524000"/>
                <a:gd name="connsiteY9" fmla="*/ 127000 h 1054100"/>
                <a:gd name="connsiteX10" fmla="*/ 965200 w 1524000"/>
                <a:gd name="connsiteY10" fmla="*/ 50800 h 1054100"/>
                <a:gd name="connsiteX11" fmla="*/ 1003300 w 1524000"/>
                <a:gd name="connsiteY11" fmla="*/ 25400 h 1054100"/>
                <a:gd name="connsiteX12" fmla="*/ 1117600 w 1524000"/>
                <a:gd name="connsiteY12" fmla="*/ 0 h 1054100"/>
                <a:gd name="connsiteX13" fmla="*/ 1231900 w 1524000"/>
                <a:gd name="connsiteY13" fmla="*/ 38100 h 1054100"/>
                <a:gd name="connsiteX14" fmla="*/ 1320800 w 1524000"/>
                <a:gd name="connsiteY14" fmla="*/ 114300 h 1054100"/>
                <a:gd name="connsiteX15" fmla="*/ 1333500 w 1524000"/>
                <a:gd name="connsiteY15" fmla="*/ 152400 h 1054100"/>
                <a:gd name="connsiteX16" fmla="*/ 1409700 w 1524000"/>
                <a:gd name="connsiteY16" fmla="*/ 177800 h 1054100"/>
                <a:gd name="connsiteX17" fmla="*/ 1447800 w 1524000"/>
                <a:gd name="connsiteY17" fmla="*/ 215900 h 1054100"/>
                <a:gd name="connsiteX18" fmla="*/ 1485900 w 1524000"/>
                <a:gd name="connsiteY18" fmla="*/ 241300 h 1054100"/>
                <a:gd name="connsiteX19" fmla="*/ 1511300 w 1524000"/>
                <a:gd name="connsiteY19" fmla="*/ 304800 h 1054100"/>
                <a:gd name="connsiteX20" fmla="*/ 1524000 w 1524000"/>
                <a:gd name="connsiteY20" fmla="*/ 330200 h 1054100"/>
                <a:gd name="connsiteX0" fmla="*/ 0 w 1524000"/>
                <a:gd name="connsiteY0" fmla="*/ 1054100 h 1054100"/>
                <a:gd name="connsiteX1" fmla="*/ 215900 w 1524000"/>
                <a:gd name="connsiteY1" fmla="*/ 774700 h 1054100"/>
                <a:gd name="connsiteX2" fmla="*/ 304800 w 1524000"/>
                <a:gd name="connsiteY2" fmla="*/ 647700 h 1054100"/>
                <a:gd name="connsiteX3" fmla="*/ 368300 w 1524000"/>
                <a:gd name="connsiteY3" fmla="*/ 558800 h 1054100"/>
                <a:gd name="connsiteX4" fmla="*/ 520700 w 1524000"/>
                <a:gd name="connsiteY4" fmla="*/ 393700 h 1054100"/>
                <a:gd name="connsiteX5" fmla="*/ 596900 w 1524000"/>
                <a:gd name="connsiteY5" fmla="*/ 317500 h 1054100"/>
                <a:gd name="connsiteX6" fmla="*/ 635000 w 1524000"/>
                <a:gd name="connsiteY6" fmla="*/ 279400 h 1054100"/>
                <a:gd name="connsiteX7" fmla="*/ 800100 w 1524000"/>
                <a:gd name="connsiteY7" fmla="*/ 165100 h 1054100"/>
                <a:gd name="connsiteX8" fmla="*/ 838200 w 1524000"/>
                <a:gd name="connsiteY8" fmla="*/ 127000 h 1054100"/>
                <a:gd name="connsiteX9" fmla="*/ 965200 w 1524000"/>
                <a:gd name="connsiteY9" fmla="*/ 50800 h 1054100"/>
                <a:gd name="connsiteX10" fmla="*/ 1003300 w 1524000"/>
                <a:gd name="connsiteY10" fmla="*/ 25400 h 1054100"/>
                <a:gd name="connsiteX11" fmla="*/ 1117600 w 1524000"/>
                <a:gd name="connsiteY11" fmla="*/ 0 h 1054100"/>
                <a:gd name="connsiteX12" fmla="*/ 1231900 w 1524000"/>
                <a:gd name="connsiteY12" fmla="*/ 38100 h 1054100"/>
                <a:gd name="connsiteX13" fmla="*/ 1320800 w 1524000"/>
                <a:gd name="connsiteY13" fmla="*/ 114300 h 1054100"/>
                <a:gd name="connsiteX14" fmla="*/ 1333500 w 1524000"/>
                <a:gd name="connsiteY14" fmla="*/ 152400 h 1054100"/>
                <a:gd name="connsiteX15" fmla="*/ 1409700 w 1524000"/>
                <a:gd name="connsiteY15" fmla="*/ 177800 h 1054100"/>
                <a:gd name="connsiteX16" fmla="*/ 1447800 w 1524000"/>
                <a:gd name="connsiteY16" fmla="*/ 215900 h 1054100"/>
                <a:gd name="connsiteX17" fmla="*/ 1485900 w 1524000"/>
                <a:gd name="connsiteY17" fmla="*/ 241300 h 1054100"/>
                <a:gd name="connsiteX18" fmla="*/ 1511300 w 1524000"/>
                <a:gd name="connsiteY18" fmla="*/ 304800 h 1054100"/>
                <a:gd name="connsiteX19" fmla="*/ 1524000 w 1524000"/>
                <a:gd name="connsiteY19" fmla="*/ 330200 h 1054100"/>
                <a:gd name="connsiteX0" fmla="*/ 0 w 1524000"/>
                <a:gd name="connsiteY0" fmla="*/ 1054100 h 1054100"/>
                <a:gd name="connsiteX1" fmla="*/ 304800 w 1524000"/>
                <a:gd name="connsiteY1" fmla="*/ 647700 h 1054100"/>
                <a:gd name="connsiteX2" fmla="*/ 368300 w 1524000"/>
                <a:gd name="connsiteY2" fmla="*/ 558800 h 1054100"/>
                <a:gd name="connsiteX3" fmla="*/ 520700 w 1524000"/>
                <a:gd name="connsiteY3" fmla="*/ 393700 h 1054100"/>
                <a:gd name="connsiteX4" fmla="*/ 596900 w 1524000"/>
                <a:gd name="connsiteY4" fmla="*/ 317500 h 1054100"/>
                <a:gd name="connsiteX5" fmla="*/ 635000 w 1524000"/>
                <a:gd name="connsiteY5" fmla="*/ 279400 h 1054100"/>
                <a:gd name="connsiteX6" fmla="*/ 800100 w 1524000"/>
                <a:gd name="connsiteY6" fmla="*/ 165100 h 1054100"/>
                <a:gd name="connsiteX7" fmla="*/ 838200 w 1524000"/>
                <a:gd name="connsiteY7" fmla="*/ 127000 h 1054100"/>
                <a:gd name="connsiteX8" fmla="*/ 965200 w 1524000"/>
                <a:gd name="connsiteY8" fmla="*/ 50800 h 1054100"/>
                <a:gd name="connsiteX9" fmla="*/ 1003300 w 1524000"/>
                <a:gd name="connsiteY9" fmla="*/ 25400 h 1054100"/>
                <a:gd name="connsiteX10" fmla="*/ 1117600 w 1524000"/>
                <a:gd name="connsiteY10" fmla="*/ 0 h 1054100"/>
                <a:gd name="connsiteX11" fmla="*/ 1231900 w 1524000"/>
                <a:gd name="connsiteY11" fmla="*/ 38100 h 1054100"/>
                <a:gd name="connsiteX12" fmla="*/ 1320800 w 1524000"/>
                <a:gd name="connsiteY12" fmla="*/ 114300 h 1054100"/>
                <a:gd name="connsiteX13" fmla="*/ 1333500 w 1524000"/>
                <a:gd name="connsiteY13" fmla="*/ 152400 h 1054100"/>
                <a:gd name="connsiteX14" fmla="*/ 1409700 w 1524000"/>
                <a:gd name="connsiteY14" fmla="*/ 177800 h 1054100"/>
                <a:gd name="connsiteX15" fmla="*/ 1447800 w 1524000"/>
                <a:gd name="connsiteY15" fmla="*/ 215900 h 1054100"/>
                <a:gd name="connsiteX16" fmla="*/ 1485900 w 1524000"/>
                <a:gd name="connsiteY16" fmla="*/ 241300 h 1054100"/>
                <a:gd name="connsiteX17" fmla="*/ 1511300 w 1524000"/>
                <a:gd name="connsiteY17" fmla="*/ 304800 h 1054100"/>
                <a:gd name="connsiteX18" fmla="*/ 1524000 w 1524000"/>
                <a:gd name="connsiteY18" fmla="*/ 330200 h 1054100"/>
                <a:gd name="connsiteX0" fmla="*/ 0 w 1524000"/>
                <a:gd name="connsiteY0" fmla="*/ 1054100 h 1054100"/>
                <a:gd name="connsiteX1" fmla="*/ 304800 w 1524000"/>
                <a:gd name="connsiteY1" fmla="*/ 647700 h 1054100"/>
                <a:gd name="connsiteX2" fmla="*/ 368300 w 1524000"/>
                <a:gd name="connsiteY2" fmla="*/ 558800 h 1054100"/>
                <a:gd name="connsiteX3" fmla="*/ 520700 w 1524000"/>
                <a:gd name="connsiteY3" fmla="*/ 393700 h 1054100"/>
                <a:gd name="connsiteX4" fmla="*/ 596900 w 1524000"/>
                <a:gd name="connsiteY4" fmla="*/ 317500 h 1054100"/>
                <a:gd name="connsiteX5" fmla="*/ 635000 w 1524000"/>
                <a:gd name="connsiteY5" fmla="*/ 279400 h 1054100"/>
                <a:gd name="connsiteX6" fmla="*/ 800100 w 1524000"/>
                <a:gd name="connsiteY6" fmla="*/ 165100 h 1054100"/>
                <a:gd name="connsiteX7" fmla="*/ 838200 w 1524000"/>
                <a:gd name="connsiteY7" fmla="*/ 127000 h 1054100"/>
                <a:gd name="connsiteX8" fmla="*/ 965200 w 1524000"/>
                <a:gd name="connsiteY8" fmla="*/ 50800 h 1054100"/>
                <a:gd name="connsiteX9" fmla="*/ 1003300 w 1524000"/>
                <a:gd name="connsiteY9" fmla="*/ 25400 h 1054100"/>
                <a:gd name="connsiteX10" fmla="*/ 1117600 w 1524000"/>
                <a:gd name="connsiteY10" fmla="*/ 0 h 1054100"/>
                <a:gd name="connsiteX11" fmla="*/ 1231900 w 1524000"/>
                <a:gd name="connsiteY11" fmla="*/ 38100 h 1054100"/>
                <a:gd name="connsiteX12" fmla="*/ 1333500 w 1524000"/>
                <a:gd name="connsiteY12" fmla="*/ 152400 h 1054100"/>
                <a:gd name="connsiteX13" fmla="*/ 1409700 w 1524000"/>
                <a:gd name="connsiteY13" fmla="*/ 177800 h 1054100"/>
                <a:gd name="connsiteX14" fmla="*/ 1447800 w 1524000"/>
                <a:gd name="connsiteY14" fmla="*/ 215900 h 1054100"/>
                <a:gd name="connsiteX15" fmla="*/ 1485900 w 1524000"/>
                <a:gd name="connsiteY15" fmla="*/ 241300 h 1054100"/>
                <a:gd name="connsiteX16" fmla="*/ 1511300 w 1524000"/>
                <a:gd name="connsiteY16" fmla="*/ 304800 h 1054100"/>
                <a:gd name="connsiteX17" fmla="*/ 1524000 w 1524000"/>
                <a:gd name="connsiteY17" fmla="*/ 330200 h 1054100"/>
                <a:gd name="connsiteX0" fmla="*/ 0 w 1511791"/>
                <a:gd name="connsiteY0" fmla="*/ 1054100 h 1054100"/>
                <a:gd name="connsiteX1" fmla="*/ 304800 w 1511791"/>
                <a:gd name="connsiteY1" fmla="*/ 647700 h 1054100"/>
                <a:gd name="connsiteX2" fmla="*/ 368300 w 1511791"/>
                <a:gd name="connsiteY2" fmla="*/ 558800 h 1054100"/>
                <a:gd name="connsiteX3" fmla="*/ 520700 w 1511791"/>
                <a:gd name="connsiteY3" fmla="*/ 393700 h 1054100"/>
                <a:gd name="connsiteX4" fmla="*/ 596900 w 1511791"/>
                <a:gd name="connsiteY4" fmla="*/ 317500 h 1054100"/>
                <a:gd name="connsiteX5" fmla="*/ 635000 w 1511791"/>
                <a:gd name="connsiteY5" fmla="*/ 279400 h 1054100"/>
                <a:gd name="connsiteX6" fmla="*/ 800100 w 1511791"/>
                <a:gd name="connsiteY6" fmla="*/ 165100 h 1054100"/>
                <a:gd name="connsiteX7" fmla="*/ 838200 w 1511791"/>
                <a:gd name="connsiteY7" fmla="*/ 127000 h 1054100"/>
                <a:gd name="connsiteX8" fmla="*/ 965200 w 1511791"/>
                <a:gd name="connsiteY8" fmla="*/ 50800 h 1054100"/>
                <a:gd name="connsiteX9" fmla="*/ 1003300 w 1511791"/>
                <a:gd name="connsiteY9" fmla="*/ 25400 h 1054100"/>
                <a:gd name="connsiteX10" fmla="*/ 1117600 w 1511791"/>
                <a:gd name="connsiteY10" fmla="*/ 0 h 1054100"/>
                <a:gd name="connsiteX11" fmla="*/ 1231900 w 1511791"/>
                <a:gd name="connsiteY11" fmla="*/ 38100 h 1054100"/>
                <a:gd name="connsiteX12" fmla="*/ 1333500 w 1511791"/>
                <a:gd name="connsiteY12" fmla="*/ 152400 h 1054100"/>
                <a:gd name="connsiteX13" fmla="*/ 1409700 w 1511791"/>
                <a:gd name="connsiteY13" fmla="*/ 177800 h 1054100"/>
                <a:gd name="connsiteX14" fmla="*/ 1447800 w 1511791"/>
                <a:gd name="connsiteY14" fmla="*/ 215900 h 1054100"/>
                <a:gd name="connsiteX15" fmla="*/ 1485900 w 1511791"/>
                <a:gd name="connsiteY15" fmla="*/ 241300 h 1054100"/>
                <a:gd name="connsiteX16" fmla="*/ 1511300 w 1511791"/>
                <a:gd name="connsiteY16" fmla="*/ 304800 h 1054100"/>
                <a:gd name="connsiteX17" fmla="*/ 1500420 w 1511791"/>
                <a:gd name="connsiteY17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800100 w 1500420"/>
                <a:gd name="connsiteY6" fmla="*/ 165100 h 1054100"/>
                <a:gd name="connsiteX7" fmla="*/ 838200 w 1500420"/>
                <a:gd name="connsiteY7" fmla="*/ 127000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33500 w 1500420"/>
                <a:gd name="connsiteY12" fmla="*/ 152400 h 1054100"/>
                <a:gd name="connsiteX13" fmla="*/ 1409700 w 1500420"/>
                <a:gd name="connsiteY13" fmla="*/ 177800 h 1054100"/>
                <a:gd name="connsiteX14" fmla="*/ 1447800 w 1500420"/>
                <a:gd name="connsiteY14" fmla="*/ 215900 h 1054100"/>
                <a:gd name="connsiteX15" fmla="*/ 1485900 w 1500420"/>
                <a:gd name="connsiteY15" fmla="*/ 241300 h 1054100"/>
                <a:gd name="connsiteX16" fmla="*/ 1500420 w 1500420"/>
                <a:gd name="connsiteY16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800100 w 1500420"/>
                <a:gd name="connsiteY6" fmla="*/ 165100 h 1054100"/>
                <a:gd name="connsiteX7" fmla="*/ 838200 w 1500420"/>
                <a:gd name="connsiteY7" fmla="*/ 127000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33500 w 1500420"/>
                <a:gd name="connsiteY12" fmla="*/ 152400 h 1054100"/>
                <a:gd name="connsiteX13" fmla="*/ 1409700 w 1500420"/>
                <a:gd name="connsiteY13" fmla="*/ 177800 h 1054100"/>
                <a:gd name="connsiteX14" fmla="*/ 1447800 w 1500420"/>
                <a:gd name="connsiteY14" fmla="*/ 215900 h 1054100"/>
                <a:gd name="connsiteX15" fmla="*/ 1500420 w 1500420"/>
                <a:gd name="connsiteY15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800100 w 1500420"/>
                <a:gd name="connsiteY6" fmla="*/ 165100 h 1054100"/>
                <a:gd name="connsiteX7" fmla="*/ 838200 w 1500420"/>
                <a:gd name="connsiteY7" fmla="*/ 127000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33500 w 1500420"/>
                <a:gd name="connsiteY12" fmla="*/ 152400 h 1054100"/>
                <a:gd name="connsiteX13" fmla="*/ 1409700 w 1500420"/>
                <a:gd name="connsiteY13" fmla="*/ 177800 h 1054100"/>
                <a:gd name="connsiteX14" fmla="*/ 1500420 w 1500420"/>
                <a:gd name="connsiteY14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800100 w 1500420"/>
                <a:gd name="connsiteY6" fmla="*/ 165100 h 1054100"/>
                <a:gd name="connsiteX7" fmla="*/ 838200 w 1500420"/>
                <a:gd name="connsiteY7" fmla="*/ 127000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33500 w 1500420"/>
                <a:gd name="connsiteY12" fmla="*/ 152400 h 1054100"/>
                <a:gd name="connsiteX13" fmla="*/ 1500420 w 1500420"/>
                <a:gd name="connsiteY13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800100 w 1500420"/>
                <a:gd name="connsiteY6" fmla="*/ 165100 h 1054100"/>
                <a:gd name="connsiteX7" fmla="*/ 838200 w 1500420"/>
                <a:gd name="connsiteY7" fmla="*/ 127000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33500 w 1500420"/>
                <a:gd name="connsiteY12" fmla="*/ 152400 h 1054100"/>
                <a:gd name="connsiteX13" fmla="*/ 1335466 w 1500420"/>
                <a:gd name="connsiteY13" fmla="*/ 152655 h 1054100"/>
                <a:gd name="connsiteX14" fmla="*/ 1500420 w 1500420"/>
                <a:gd name="connsiteY14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800100 w 1500420"/>
                <a:gd name="connsiteY6" fmla="*/ 165100 h 1054100"/>
                <a:gd name="connsiteX7" fmla="*/ 838200 w 1500420"/>
                <a:gd name="connsiteY7" fmla="*/ 127000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33500 w 1500420"/>
                <a:gd name="connsiteY12" fmla="*/ 152400 h 1054100"/>
                <a:gd name="connsiteX13" fmla="*/ 1385247 w 1500420"/>
                <a:gd name="connsiteY13" fmla="*/ 176235 h 1054100"/>
                <a:gd name="connsiteX14" fmla="*/ 1500420 w 1500420"/>
                <a:gd name="connsiteY14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800100 w 1500420"/>
                <a:gd name="connsiteY6" fmla="*/ 165100 h 1054100"/>
                <a:gd name="connsiteX7" fmla="*/ 838200 w 1500420"/>
                <a:gd name="connsiteY7" fmla="*/ 127000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25640 w 1500420"/>
                <a:gd name="connsiteY12" fmla="*/ 102619 h 1054100"/>
                <a:gd name="connsiteX13" fmla="*/ 1385247 w 1500420"/>
                <a:gd name="connsiteY13" fmla="*/ 176235 h 1054100"/>
                <a:gd name="connsiteX14" fmla="*/ 1500420 w 1500420"/>
                <a:gd name="connsiteY14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800100 w 1500420"/>
                <a:gd name="connsiteY6" fmla="*/ 165100 h 1054100"/>
                <a:gd name="connsiteX7" fmla="*/ 814620 w 1500420"/>
                <a:gd name="connsiteY7" fmla="*/ 108660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25640 w 1500420"/>
                <a:gd name="connsiteY12" fmla="*/ 102619 h 1054100"/>
                <a:gd name="connsiteX13" fmla="*/ 1385247 w 1500420"/>
                <a:gd name="connsiteY13" fmla="*/ 176235 h 1054100"/>
                <a:gd name="connsiteX14" fmla="*/ 1500420 w 1500420"/>
                <a:gd name="connsiteY14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758179 w 1500420"/>
                <a:gd name="connsiteY6" fmla="*/ 165100 h 1054100"/>
                <a:gd name="connsiteX7" fmla="*/ 814620 w 1500420"/>
                <a:gd name="connsiteY7" fmla="*/ 108660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25640 w 1500420"/>
                <a:gd name="connsiteY12" fmla="*/ 102619 h 1054100"/>
                <a:gd name="connsiteX13" fmla="*/ 1385247 w 1500420"/>
                <a:gd name="connsiteY13" fmla="*/ 176235 h 1054100"/>
                <a:gd name="connsiteX14" fmla="*/ 1500420 w 1500420"/>
                <a:gd name="connsiteY14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758179 w 1500420"/>
                <a:gd name="connsiteY6" fmla="*/ 165100 h 1054100"/>
                <a:gd name="connsiteX7" fmla="*/ 848680 w 1500420"/>
                <a:gd name="connsiteY7" fmla="*/ 92939 h 1054100"/>
                <a:gd name="connsiteX8" fmla="*/ 965200 w 1500420"/>
                <a:gd name="connsiteY8" fmla="*/ 50800 h 1054100"/>
                <a:gd name="connsiteX9" fmla="*/ 1003300 w 1500420"/>
                <a:gd name="connsiteY9" fmla="*/ 25400 h 1054100"/>
                <a:gd name="connsiteX10" fmla="*/ 1117600 w 1500420"/>
                <a:gd name="connsiteY10" fmla="*/ 0 h 1054100"/>
                <a:gd name="connsiteX11" fmla="*/ 1231900 w 1500420"/>
                <a:gd name="connsiteY11" fmla="*/ 38100 h 1054100"/>
                <a:gd name="connsiteX12" fmla="*/ 1325640 w 1500420"/>
                <a:gd name="connsiteY12" fmla="*/ 102619 h 1054100"/>
                <a:gd name="connsiteX13" fmla="*/ 1385247 w 1500420"/>
                <a:gd name="connsiteY13" fmla="*/ 176235 h 1054100"/>
                <a:gd name="connsiteX14" fmla="*/ 1500420 w 1500420"/>
                <a:gd name="connsiteY14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596900 w 1500420"/>
                <a:gd name="connsiteY4" fmla="*/ 317500 h 1054100"/>
                <a:gd name="connsiteX5" fmla="*/ 635000 w 1500420"/>
                <a:gd name="connsiteY5" fmla="*/ 279400 h 1054100"/>
                <a:gd name="connsiteX6" fmla="*/ 758179 w 1500420"/>
                <a:gd name="connsiteY6" fmla="*/ 165100 h 1054100"/>
                <a:gd name="connsiteX7" fmla="*/ 848680 w 1500420"/>
                <a:gd name="connsiteY7" fmla="*/ 92939 h 1054100"/>
                <a:gd name="connsiteX8" fmla="*/ 1003300 w 1500420"/>
                <a:gd name="connsiteY8" fmla="*/ 25400 h 1054100"/>
                <a:gd name="connsiteX9" fmla="*/ 1117600 w 1500420"/>
                <a:gd name="connsiteY9" fmla="*/ 0 h 1054100"/>
                <a:gd name="connsiteX10" fmla="*/ 1231900 w 1500420"/>
                <a:gd name="connsiteY10" fmla="*/ 38100 h 1054100"/>
                <a:gd name="connsiteX11" fmla="*/ 1325640 w 1500420"/>
                <a:gd name="connsiteY11" fmla="*/ 102619 h 1054100"/>
                <a:gd name="connsiteX12" fmla="*/ 1385247 w 1500420"/>
                <a:gd name="connsiteY12" fmla="*/ 176235 h 1054100"/>
                <a:gd name="connsiteX13" fmla="*/ 1500420 w 1500420"/>
                <a:gd name="connsiteY13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635000 w 1500420"/>
                <a:gd name="connsiteY4" fmla="*/ 279400 h 1054100"/>
                <a:gd name="connsiteX5" fmla="*/ 758179 w 1500420"/>
                <a:gd name="connsiteY5" fmla="*/ 165100 h 1054100"/>
                <a:gd name="connsiteX6" fmla="*/ 848680 w 1500420"/>
                <a:gd name="connsiteY6" fmla="*/ 92939 h 1054100"/>
                <a:gd name="connsiteX7" fmla="*/ 1003300 w 1500420"/>
                <a:gd name="connsiteY7" fmla="*/ 25400 h 1054100"/>
                <a:gd name="connsiteX8" fmla="*/ 1117600 w 1500420"/>
                <a:gd name="connsiteY8" fmla="*/ 0 h 1054100"/>
                <a:gd name="connsiteX9" fmla="*/ 1231900 w 1500420"/>
                <a:gd name="connsiteY9" fmla="*/ 38100 h 1054100"/>
                <a:gd name="connsiteX10" fmla="*/ 1325640 w 1500420"/>
                <a:gd name="connsiteY10" fmla="*/ 102619 h 1054100"/>
                <a:gd name="connsiteX11" fmla="*/ 1385247 w 1500420"/>
                <a:gd name="connsiteY11" fmla="*/ 176235 h 1054100"/>
                <a:gd name="connsiteX12" fmla="*/ 1500420 w 1500420"/>
                <a:gd name="connsiteY12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635000 w 1500420"/>
                <a:gd name="connsiteY4" fmla="*/ 279400 h 1054100"/>
                <a:gd name="connsiteX5" fmla="*/ 758179 w 1500420"/>
                <a:gd name="connsiteY5" fmla="*/ 165100 h 1054100"/>
                <a:gd name="connsiteX6" fmla="*/ 848680 w 1500420"/>
                <a:gd name="connsiteY6" fmla="*/ 92939 h 1054100"/>
                <a:gd name="connsiteX7" fmla="*/ 1003300 w 1500420"/>
                <a:gd name="connsiteY7" fmla="*/ 25400 h 1054100"/>
                <a:gd name="connsiteX8" fmla="*/ 1117600 w 1500420"/>
                <a:gd name="connsiteY8" fmla="*/ 0 h 1054100"/>
                <a:gd name="connsiteX9" fmla="*/ 1231900 w 1500420"/>
                <a:gd name="connsiteY9" fmla="*/ 38100 h 1054100"/>
                <a:gd name="connsiteX10" fmla="*/ 1325640 w 1500420"/>
                <a:gd name="connsiteY10" fmla="*/ 102619 h 1054100"/>
                <a:gd name="connsiteX11" fmla="*/ 1385247 w 1500420"/>
                <a:gd name="connsiteY11" fmla="*/ 176235 h 1054100"/>
                <a:gd name="connsiteX12" fmla="*/ 1500420 w 1500420"/>
                <a:gd name="connsiteY12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635000 w 1500420"/>
                <a:gd name="connsiteY4" fmla="*/ 279400 h 1054100"/>
                <a:gd name="connsiteX5" fmla="*/ 758179 w 1500420"/>
                <a:gd name="connsiteY5" fmla="*/ 165100 h 1054100"/>
                <a:gd name="connsiteX6" fmla="*/ 848680 w 1500420"/>
                <a:gd name="connsiteY6" fmla="*/ 92939 h 1054100"/>
                <a:gd name="connsiteX7" fmla="*/ 1003300 w 1500420"/>
                <a:gd name="connsiteY7" fmla="*/ 25400 h 1054100"/>
                <a:gd name="connsiteX8" fmla="*/ 1117600 w 1500420"/>
                <a:gd name="connsiteY8" fmla="*/ 0 h 1054100"/>
                <a:gd name="connsiteX9" fmla="*/ 1231900 w 1500420"/>
                <a:gd name="connsiteY9" fmla="*/ 38100 h 1054100"/>
                <a:gd name="connsiteX10" fmla="*/ 1325640 w 1500420"/>
                <a:gd name="connsiteY10" fmla="*/ 102619 h 1054100"/>
                <a:gd name="connsiteX11" fmla="*/ 1385247 w 1500420"/>
                <a:gd name="connsiteY11" fmla="*/ 176235 h 1054100"/>
                <a:gd name="connsiteX12" fmla="*/ 1500420 w 1500420"/>
                <a:gd name="connsiteY12" fmla="*/ 361640 h 1054100"/>
                <a:gd name="connsiteX0" fmla="*/ 0 w 1500420"/>
                <a:gd name="connsiteY0" fmla="*/ 1054100 h 1054100"/>
                <a:gd name="connsiteX1" fmla="*/ 304800 w 1500420"/>
                <a:gd name="connsiteY1" fmla="*/ 647700 h 1054100"/>
                <a:gd name="connsiteX2" fmla="*/ 368300 w 1500420"/>
                <a:gd name="connsiteY2" fmla="*/ 558800 h 1054100"/>
                <a:gd name="connsiteX3" fmla="*/ 520700 w 1500420"/>
                <a:gd name="connsiteY3" fmla="*/ 393700 h 1054100"/>
                <a:gd name="connsiteX4" fmla="*/ 635000 w 1500420"/>
                <a:gd name="connsiteY4" fmla="*/ 279400 h 1054100"/>
                <a:gd name="connsiteX5" fmla="*/ 758179 w 1500420"/>
                <a:gd name="connsiteY5" fmla="*/ 165100 h 1054100"/>
                <a:gd name="connsiteX6" fmla="*/ 848680 w 1500420"/>
                <a:gd name="connsiteY6" fmla="*/ 92939 h 1054100"/>
                <a:gd name="connsiteX7" fmla="*/ 1003300 w 1500420"/>
                <a:gd name="connsiteY7" fmla="*/ 25400 h 1054100"/>
                <a:gd name="connsiteX8" fmla="*/ 1117600 w 1500420"/>
                <a:gd name="connsiteY8" fmla="*/ 0 h 1054100"/>
                <a:gd name="connsiteX9" fmla="*/ 1231900 w 1500420"/>
                <a:gd name="connsiteY9" fmla="*/ 38100 h 1054100"/>
                <a:gd name="connsiteX10" fmla="*/ 1325640 w 1500420"/>
                <a:gd name="connsiteY10" fmla="*/ 102619 h 1054100"/>
                <a:gd name="connsiteX11" fmla="*/ 1385247 w 1500420"/>
                <a:gd name="connsiteY11" fmla="*/ 176235 h 1054100"/>
                <a:gd name="connsiteX12" fmla="*/ 1500420 w 1500420"/>
                <a:gd name="connsiteY12" fmla="*/ 361640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0420" h="1054100">
                  <a:moveTo>
                    <a:pt x="0" y="1054100"/>
                  </a:moveTo>
                  <a:lnTo>
                    <a:pt x="304800" y="647700"/>
                  </a:lnTo>
                  <a:cubicBezTo>
                    <a:pt x="366183" y="565150"/>
                    <a:pt x="344410" y="586285"/>
                    <a:pt x="368300" y="558800"/>
                  </a:cubicBezTo>
                  <a:cubicBezTo>
                    <a:pt x="440251" y="476024"/>
                    <a:pt x="459344" y="447704"/>
                    <a:pt x="520700" y="393700"/>
                  </a:cubicBezTo>
                  <a:cubicBezTo>
                    <a:pt x="565150" y="347133"/>
                    <a:pt x="595420" y="317500"/>
                    <a:pt x="635000" y="279400"/>
                  </a:cubicBezTo>
                  <a:cubicBezTo>
                    <a:pt x="674580" y="241300"/>
                    <a:pt x="722566" y="196177"/>
                    <a:pt x="758179" y="165100"/>
                  </a:cubicBezTo>
                  <a:cubicBezTo>
                    <a:pt x="793792" y="134023"/>
                    <a:pt x="807827" y="116222"/>
                    <a:pt x="848680" y="92939"/>
                  </a:cubicBezTo>
                  <a:cubicBezTo>
                    <a:pt x="889533" y="69656"/>
                    <a:pt x="958480" y="40890"/>
                    <a:pt x="1003300" y="25400"/>
                  </a:cubicBezTo>
                  <a:cubicBezTo>
                    <a:pt x="1048120" y="9910"/>
                    <a:pt x="1079500" y="8467"/>
                    <a:pt x="1117600" y="0"/>
                  </a:cubicBezTo>
                  <a:cubicBezTo>
                    <a:pt x="1171378" y="7550"/>
                    <a:pt x="1197227" y="20997"/>
                    <a:pt x="1231900" y="38100"/>
                  </a:cubicBezTo>
                  <a:cubicBezTo>
                    <a:pt x="1266573" y="55203"/>
                    <a:pt x="1300082" y="79597"/>
                    <a:pt x="1325640" y="102619"/>
                  </a:cubicBezTo>
                  <a:cubicBezTo>
                    <a:pt x="1351198" y="125641"/>
                    <a:pt x="1357427" y="141362"/>
                    <a:pt x="1385247" y="176235"/>
                  </a:cubicBezTo>
                  <a:cubicBezTo>
                    <a:pt x="1413067" y="211108"/>
                    <a:pt x="1472928" y="326809"/>
                    <a:pt x="1500420" y="36164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9B0FFD0-0BB8-3C5A-CED7-0CC9954BD488}"/>
                    </a:ext>
                  </a:extLst>
                </p:cNvPr>
                <p:cNvSpPr txBox="1"/>
                <p:nvPr/>
              </p:nvSpPr>
              <p:spPr>
                <a:xfrm>
                  <a:off x="6643865" y="4572001"/>
                  <a:ext cx="4536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0E43BCF-2ECE-8C7F-A574-BE58FFC54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65" y="4572001"/>
                  <a:ext cx="453670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4167" b="-357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D02054B-A115-5AAE-7D8E-C3537133F1BD}"/>
                    </a:ext>
                  </a:extLst>
                </p:cNvPr>
                <p:cNvSpPr txBox="1"/>
                <p:nvPr/>
              </p:nvSpPr>
              <p:spPr>
                <a:xfrm>
                  <a:off x="5695126" y="3307333"/>
                  <a:ext cx="4536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F25387B-806F-F9BA-FA0E-833B47B5A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126" y="3307333"/>
                  <a:ext cx="453670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8333" b="-3571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6DB8E8-9C00-DA1D-7A1C-C2E21CFD0000}"/>
              </a:ext>
            </a:extLst>
          </p:cNvPr>
          <p:cNvGrpSpPr/>
          <p:nvPr/>
        </p:nvGrpSpPr>
        <p:grpSpPr>
          <a:xfrm>
            <a:off x="9359369" y="1888173"/>
            <a:ext cx="1536457" cy="938338"/>
            <a:chOff x="7734300" y="2626245"/>
            <a:chExt cx="1752600" cy="1070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6DC4B7-AF05-A91A-C60F-DFEC9D699129}"/>
                </a:ext>
              </a:extLst>
            </p:cNvPr>
            <p:cNvSpPr/>
            <p:nvPr/>
          </p:nvSpPr>
          <p:spPr>
            <a:xfrm>
              <a:off x="7734300" y="2626245"/>
              <a:ext cx="876300" cy="535170"/>
            </a:xfrm>
            <a:prstGeom prst="rect">
              <a:avLst/>
            </a:prstGeom>
            <a:solidFill>
              <a:srgbClr val="00243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AED76-EF79-3F88-F488-2751E189BF7C}"/>
                </a:ext>
              </a:extLst>
            </p:cNvPr>
            <p:cNvSpPr/>
            <p:nvPr/>
          </p:nvSpPr>
          <p:spPr>
            <a:xfrm>
              <a:off x="8610600" y="2626245"/>
              <a:ext cx="876300" cy="535170"/>
            </a:xfrm>
            <a:prstGeom prst="rect">
              <a:avLst/>
            </a:prstGeom>
            <a:solidFill>
              <a:srgbClr val="00243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A791F5-B2B5-53DB-8851-531DB12B36EC}"/>
                </a:ext>
              </a:extLst>
            </p:cNvPr>
            <p:cNvSpPr/>
            <p:nvPr/>
          </p:nvSpPr>
          <p:spPr>
            <a:xfrm>
              <a:off x="7734300" y="3161415"/>
              <a:ext cx="876300" cy="535170"/>
            </a:xfrm>
            <a:prstGeom prst="rect">
              <a:avLst/>
            </a:prstGeom>
            <a:solidFill>
              <a:srgbClr val="00243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E62781-7A7C-BD1A-8925-5E4E418B66D5}"/>
                </a:ext>
              </a:extLst>
            </p:cNvPr>
            <p:cNvSpPr/>
            <p:nvPr/>
          </p:nvSpPr>
          <p:spPr>
            <a:xfrm>
              <a:off x="8610600" y="3161415"/>
              <a:ext cx="876300" cy="535170"/>
            </a:xfrm>
            <a:prstGeom prst="rect">
              <a:avLst/>
            </a:prstGeom>
            <a:solidFill>
              <a:srgbClr val="00243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D71180-EA95-31B9-7E05-A23F72B4F1C5}"/>
              </a:ext>
            </a:extLst>
          </p:cNvPr>
          <p:cNvGrpSpPr/>
          <p:nvPr/>
        </p:nvGrpSpPr>
        <p:grpSpPr>
          <a:xfrm>
            <a:off x="6725695" y="4350551"/>
            <a:ext cx="1016002" cy="1394546"/>
            <a:chOff x="9981917" y="1968500"/>
            <a:chExt cx="1563696" cy="21463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E0B6BD-7652-2E74-41FF-07234342B6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19360" y="3920576"/>
              <a:ext cx="139700" cy="19422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2AA683-2E00-8A49-4BC2-CD6BAE38F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02240" y="3920576"/>
              <a:ext cx="139700" cy="19422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FA812F-FE82-F778-B4B1-ACE435CD4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85120" y="3920576"/>
              <a:ext cx="139700" cy="19422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3900A0-E503-B416-81D3-E75EC8ACA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8000" y="3920576"/>
              <a:ext cx="139700" cy="19422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7C758A-1F44-91CE-6E7E-36E1418E8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50880" y="3920576"/>
              <a:ext cx="139700" cy="19422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468789-9886-FCA2-123F-EDE0E65BA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3760" y="3920576"/>
              <a:ext cx="139700" cy="19422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47DAE8-039E-7996-765E-1CE5FCABB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16640" y="3920576"/>
              <a:ext cx="139700" cy="19422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B40475-A230-3C0C-320E-8909CB2C3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t="-1" r="9368" b="9222"/>
            <a:stretch/>
          </p:blipFill>
          <p:spPr>
            <a:xfrm>
              <a:off x="9981917" y="2460715"/>
              <a:ext cx="1563696" cy="1499145"/>
            </a:xfrm>
            <a:prstGeom prst="rect">
              <a:avLst/>
            </a:prstGeom>
          </p:spPr>
        </p:pic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DCAC46DF-F012-DAC4-AA0E-2E08FEB83CCE}"/>
                </a:ext>
              </a:extLst>
            </p:cNvPr>
            <p:cNvSpPr/>
            <p:nvPr/>
          </p:nvSpPr>
          <p:spPr>
            <a:xfrm>
              <a:off x="10624820" y="1968500"/>
              <a:ext cx="408940" cy="492215"/>
            </a:xfrm>
            <a:prstGeom prst="downArrow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3197A34-0A07-ED0C-B452-AFD979128B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09790" y="4477440"/>
            <a:ext cx="1130107" cy="114076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857E81-1EED-189B-2BB5-6D681601586F}"/>
              </a:ext>
            </a:extLst>
          </p:cNvPr>
          <p:cNvSpPr txBox="1"/>
          <p:nvPr/>
        </p:nvSpPr>
        <p:spPr>
          <a:xfrm>
            <a:off x="3181215" y="3200850"/>
            <a:ext cx="102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0E836C-7FA5-ED22-577C-823FC3481408}"/>
              </a:ext>
            </a:extLst>
          </p:cNvPr>
          <p:cNvSpPr txBox="1"/>
          <p:nvPr/>
        </p:nvSpPr>
        <p:spPr>
          <a:xfrm>
            <a:off x="5833038" y="3200850"/>
            <a:ext cx="2304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Material Properties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A3E751-FF70-113D-0D96-0C4FE91AEE68}"/>
              </a:ext>
            </a:extLst>
          </p:cNvPr>
          <p:cNvSpPr txBox="1"/>
          <p:nvPr/>
        </p:nvSpPr>
        <p:spPr>
          <a:xfrm>
            <a:off x="9648517" y="3197394"/>
            <a:ext cx="12473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Assembly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C5F056-F510-782C-3876-C3EE80959F85}"/>
              </a:ext>
            </a:extLst>
          </p:cNvPr>
          <p:cNvSpPr txBox="1"/>
          <p:nvPr/>
        </p:nvSpPr>
        <p:spPr>
          <a:xfrm>
            <a:off x="6440205" y="5879292"/>
            <a:ext cx="1586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Loads and 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CA96F0-5CE3-F294-A227-0840B04938BC}"/>
              </a:ext>
            </a:extLst>
          </p:cNvPr>
          <p:cNvSpPr txBox="1"/>
          <p:nvPr/>
        </p:nvSpPr>
        <p:spPr>
          <a:xfrm>
            <a:off x="9834417" y="5879292"/>
            <a:ext cx="12081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Mesh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3A7880-18DA-4A9B-8E64-3C079C30483F}"/>
              </a:ext>
            </a:extLst>
          </p:cNvPr>
          <p:cNvGrpSpPr/>
          <p:nvPr/>
        </p:nvGrpSpPr>
        <p:grpSpPr>
          <a:xfrm>
            <a:off x="3069332" y="4376777"/>
            <a:ext cx="1609783" cy="1342095"/>
            <a:chOff x="3175000" y="4333604"/>
            <a:chExt cx="1609783" cy="134209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FCABFA-CDB1-9B97-8850-CFC4B1DE4C13}"/>
                </a:ext>
              </a:extLst>
            </p:cNvPr>
            <p:cNvSpPr/>
            <p:nvPr/>
          </p:nvSpPr>
          <p:spPr>
            <a:xfrm>
              <a:off x="3175000" y="4333604"/>
              <a:ext cx="1609783" cy="134209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6AB7CC-80BD-D3FC-4040-15F066F5975D}"/>
                </a:ext>
              </a:extLst>
            </p:cNvPr>
            <p:cNvSpPr txBox="1"/>
            <p:nvPr/>
          </p:nvSpPr>
          <p:spPr>
            <a:xfrm>
              <a:off x="3623778" y="4428455"/>
              <a:ext cx="11610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Static</a:t>
              </a:r>
            </a:p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Dynamic</a:t>
              </a:r>
            </a:p>
            <a:p>
              <a:r>
                <a:rPr lang="en-US" b="1" dirty="0" err="1">
                  <a:solidFill>
                    <a:schemeClr val="accent2">
                      <a:lumMod val="50000"/>
                    </a:schemeClr>
                  </a:solidFill>
                </a:rPr>
                <a:t>Visco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Coupled</a:t>
              </a:r>
              <a:endParaRPr lang="en-IN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9E41666-5DCD-551B-5C61-E5C402F00929}"/>
                </a:ext>
              </a:extLst>
            </p:cNvPr>
            <p:cNvSpPr/>
            <p:nvPr/>
          </p:nvSpPr>
          <p:spPr>
            <a:xfrm>
              <a:off x="3395246" y="4553612"/>
              <a:ext cx="136912" cy="136912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AB8F31B-C0DB-66F2-784C-3B5CDD6B62A0}"/>
                </a:ext>
              </a:extLst>
            </p:cNvPr>
            <p:cNvSpPr/>
            <p:nvPr/>
          </p:nvSpPr>
          <p:spPr>
            <a:xfrm>
              <a:off x="3395246" y="5377804"/>
              <a:ext cx="136912" cy="136912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1D555AD-92DD-43C8-915F-902DFA0E51D4}"/>
                </a:ext>
              </a:extLst>
            </p:cNvPr>
            <p:cNvSpPr/>
            <p:nvPr/>
          </p:nvSpPr>
          <p:spPr>
            <a:xfrm>
              <a:off x="3395246" y="4828343"/>
              <a:ext cx="136912" cy="136912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C2C415-6FF6-B731-5522-80EBD5541DA4}"/>
                </a:ext>
              </a:extLst>
            </p:cNvPr>
            <p:cNvSpPr/>
            <p:nvPr/>
          </p:nvSpPr>
          <p:spPr>
            <a:xfrm>
              <a:off x="3395246" y="5103074"/>
              <a:ext cx="136912" cy="136912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61F1952-251E-92DB-D45F-8CD6D596C381}"/>
              </a:ext>
            </a:extLst>
          </p:cNvPr>
          <p:cNvSpPr txBox="1"/>
          <p:nvPr/>
        </p:nvSpPr>
        <p:spPr>
          <a:xfrm>
            <a:off x="2901930" y="5879292"/>
            <a:ext cx="20004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Define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00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0" grpId="0"/>
      <p:bldP spid="41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8.3|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1.7|8.6|27.1|1.7"/>
</p:tagLst>
</file>

<file path=ppt/theme/theme1.xml><?xml version="1.0" encoding="utf-8"?>
<a:theme xmlns:a="http://schemas.openxmlformats.org/drawingml/2006/main" name="Ocean Waves 16x9">
  <a:themeElements>
    <a:clrScheme name="Custom 2">
      <a:dk1>
        <a:srgbClr val="267577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571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13081</TotalTime>
  <Words>84</Words>
  <Application>Microsoft Office PowerPoint</Application>
  <PresentationFormat>Widescreen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Ocean Waves 16x9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cortexsat@gmail.com</dc:creator>
  <cp:lastModifiedBy>Satish Thorat</cp:lastModifiedBy>
  <cp:revision>617</cp:revision>
  <dcterms:created xsi:type="dcterms:W3CDTF">2021-09-19T07:31:00Z</dcterms:created>
  <dcterms:modified xsi:type="dcterms:W3CDTF">2024-10-19T12:07:45Z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0-bc88714345d2_Enabled">
    <vt:lpwstr>true</vt:lpwstr>
  </property>
  <property fmtid="{D5CDD505-2E9C-101B-9397-08002B2CF9AE}" pid="3" name="MSIP_Label_defa4170-0d19-0005-0000-bc88714345d2_SetDate">
    <vt:lpwstr>2023-08-18T13:45:55Z</vt:lpwstr>
  </property>
  <property fmtid="{D5CDD505-2E9C-101B-9397-08002B2CF9AE}" pid="4" name="MSIP_Label_defa4170-0d19-0005-0000-bc88714345d2_Method">
    <vt:lpwstr>Privileged</vt:lpwstr>
  </property>
  <property fmtid="{D5CDD505-2E9C-101B-9397-08002B2CF9AE}" pid="5" name="MSIP_Label_defa4170-0d19-0005-0000-bc88714345d2_Name">
    <vt:lpwstr>defa4170-0d19-0005-0000-bc88714345d2</vt:lpwstr>
  </property>
  <property fmtid="{D5CDD505-2E9C-101B-9397-08002B2CF9AE}" pid="6" name="MSIP_Label_defa4170-0d19-0005-0000-bc88714345d2_SiteId">
    <vt:lpwstr>6235c986-99ac-42e0-ac3d-03d7bf8d33b2</vt:lpwstr>
  </property>
  <property fmtid="{D5CDD505-2E9C-101B-9397-08002B2CF9AE}" pid="7" name="MSIP_Label_defa4170-0d19-0005-0000-bc88714345d2_ActionId">
    <vt:lpwstr>10144f47-df26-4d42-bb82-089d68467abe</vt:lpwstr>
  </property>
  <property fmtid="{D5CDD505-2E9C-101B-9397-08002B2CF9AE}" pid="8" name="MSIP_Label_defa4170-0d19-0005-0000-bc88714345d2_ContentBits">
    <vt:lpwstr>0</vt:lpwstr>
  </property>
</Properties>
</file>