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</p:sldMasterIdLst>
  <p:sldIdLst>
    <p:sldId id="257" r:id="rId3"/>
    <p:sldId id="28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343"/>
    <a:srgbClr val="095BFF"/>
    <a:srgbClr val="8E1DFF"/>
    <a:srgbClr val="BDCBE2"/>
    <a:srgbClr val="F37D6B"/>
    <a:srgbClr val="FF9F9F"/>
    <a:srgbClr val="969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533" autoAdjust="0"/>
  </p:normalViewPr>
  <p:slideViewPr>
    <p:cSldViewPr snapToGrid="0">
      <p:cViewPr varScale="1">
        <p:scale>
          <a:sx n="85" d="100"/>
          <a:sy n="85" d="100"/>
        </p:scale>
        <p:origin x="48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13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5733" y="1600200"/>
            <a:ext cx="6208099" cy="3733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639" y="5562600"/>
            <a:ext cx="4573190" cy="83502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7952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3252" y="1004405"/>
            <a:ext cx="12205252" cy="45719"/>
          </a:xfrm>
          <a:prstGeom prst="rect">
            <a:avLst/>
          </a:prstGeom>
          <a:gradFill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23568" y="121850"/>
            <a:ext cx="11775989" cy="757130"/>
          </a:xfrm>
        </p:spPr>
        <p:txBody>
          <a:bodyPr wrap="square">
            <a:spAutoFit/>
          </a:bodyPr>
          <a:lstStyle>
            <a:lvl1pPr>
              <a:defRPr sz="48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4800" dirty="0" smtClean="0">
                <a:solidFill>
                  <a:schemeClr val="bg2"/>
                </a:solidFill>
              </a:rPr>
              <a:t>Insert</a:t>
            </a:r>
            <a:r>
              <a:rPr lang="en-US" sz="4800" baseline="0" dirty="0" smtClean="0">
                <a:solidFill>
                  <a:schemeClr val="bg2"/>
                </a:solidFill>
              </a:rPr>
              <a:t> slide title here</a:t>
            </a:r>
            <a:endParaRPr lang="en-IN" sz="4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93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gradFill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13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354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80127" y="6400800"/>
            <a:ext cx="5956385" cy="276228"/>
          </a:xfrm>
        </p:spPr>
        <p:txBody>
          <a:bodyPr/>
          <a:lstStyle/>
          <a:p>
            <a:r>
              <a:rPr lang="en-US" dirty="0">
                <a:solidFill>
                  <a:prstClr val="white">
                    <a:tint val="75000"/>
                  </a:prstClr>
                </a:solidFill>
              </a:rPr>
              <a:t>Add a footer</a:t>
            </a:r>
            <a:endParaRPr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230155" y="6400800"/>
            <a:ext cx="1549062" cy="276228"/>
          </a:xfrm>
        </p:spPr>
        <p:txBody>
          <a:bodyPr/>
          <a:lstStyle/>
          <a:p>
            <a:fld id="{A43FAFC5-F11C-4205-99FD-FC66DAA2AE2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10/9/2021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59431" y="6400800"/>
            <a:ext cx="1067080" cy="276228"/>
          </a:xfrm>
        </p:spPr>
        <p:txBody>
          <a:bodyPr/>
          <a:lstStyle/>
          <a:p>
            <a:fld id="{2A013F82-EE5E-44EE-A61D-E31C6657F26F}" type="slidenum">
              <a:rPr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7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447" y="1616075"/>
            <a:ext cx="7317103" cy="2727325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7449" y="4495801"/>
            <a:ext cx="7317103" cy="167322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tint val="75000"/>
                  </a:prstClr>
                </a:solidFill>
              </a:rPr>
              <a:t>Add a footer</a:t>
            </a:r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AFC5-F11C-4205-99FD-FC66DAA2AE2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10/9/2021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91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3252" y="1004405"/>
            <a:ext cx="12205252" cy="45719"/>
          </a:xfrm>
          <a:prstGeom prst="rect">
            <a:avLst/>
          </a:prstGeom>
          <a:gradFill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23568" y="121850"/>
            <a:ext cx="11775989" cy="757130"/>
          </a:xfrm>
        </p:spPr>
        <p:txBody>
          <a:bodyPr wrap="square">
            <a:spAutoFit/>
          </a:bodyPr>
          <a:lstStyle>
            <a:lvl1pPr>
              <a:defRPr sz="48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4800" dirty="0" smtClean="0">
                <a:solidFill>
                  <a:schemeClr val="bg2"/>
                </a:solidFill>
              </a:rPr>
              <a:t>Insert</a:t>
            </a:r>
            <a:r>
              <a:rPr lang="en-US" sz="4800" baseline="0" dirty="0" smtClean="0">
                <a:solidFill>
                  <a:schemeClr val="bg2"/>
                </a:solidFill>
              </a:rPr>
              <a:t> slide title here</a:t>
            </a:r>
            <a:endParaRPr lang="en-IN" sz="4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04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13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5733" y="1600200"/>
            <a:ext cx="6208099" cy="3733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639" y="5562600"/>
            <a:ext cx="4573190" cy="83502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5366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gradFill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13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61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80127" y="6400800"/>
            <a:ext cx="5956385" cy="276228"/>
          </a:xfrm>
        </p:spPr>
        <p:txBody>
          <a:bodyPr/>
          <a:lstStyle/>
          <a:p>
            <a:r>
              <a:rPr lang="en-US" dirty="0">
                <a:solidFill>
                  <a:prstClr val="white">
                    <a:tint val="75000"/>
                  </a:prstClr>
                </a:solidFill>
              </a:rPr>
              <a:t>Add a footer</a:t>
            </a:r>
            <a:endParaRPr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230155" y="6400800"/>
            <a:ext cx="1549062" cy="276228"/>
          </a:xfrm>
        </p:spPr>
        <p:txBody>
          <a:bodyPr/>
          <a:lstStyle/>
          <a:p>
            <a:fld id="{A43FAFC5-F11C-4205-99FD-FC66DAA2AE2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10/9/2021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59431" y="6400800"/>
            <a:ext cx="1067080" cy="276228"/>
          </a:xfrm>
        </p:spPr>
        <p:txBody>
          <a:bodyPr/>
          <a:lstStyle/>
          <a:p>
            <a:fld id="{2A013F82-EE5E-44EE-A61D-E31C6657F26F}" type="slidenum">
              <a:rPr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3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447" y="1616075"/>
            <a:ext cx="7317103" cy="2727325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7449" y="4495801"/>
            <a:ext cx="7317103" cy="167322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tint val="75000"/>
                  </a:prstClr>
                </a:solidFill>
              </a:rPr>
              <a:t>Add a footer</a:t>
            </a:r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AFC5-F11C-4205-99FD-FC66DAA2AE2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10/9/2021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55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arge ocean wave (semitransparent)" title="Ocean Wav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"/>
            <a:ext cx="12191999" cy="6857887"/>
          </a:xfrm>
          <a:prstGeom prst="rect">
            <a:avLst/>
          </a:prstGeom>
        </p:spPr>
      </p:pic>
      <p:pic>
        <p:nvPicPr>
          <p:cNvPr id="10" name="Picture 9" descr="Large ocean wave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35080" cy="685794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06418" y="0"/>
            <a:ext cx="228661" cy="6858000"/>
          </a:xfrm>
          <a:prstGeom prst="rect">
            <a:avLst/>
          </a:prstGeom>
          <a:solidFill>
            <a:srgbClr val="13425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128" y="381000"/>
            <a:ext cx="9146383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128" y="1828800"/>
            <a:ext cx="9146383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0127" y="6400800"/>
            <a:ext cx="595638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white">
                    <a:tint val="75000"/>
                  </a:prstClr>
                </a:solidFill>
              </a:rPr>
              <a:t>Add a footer</a:t>
            </a:r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30155" y="6400800"/>
            <a:ext cx="154906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5D658-8C58-46F3-AA54-0ED74F8B4CDC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10/9/2021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9431" y="6400800"/>
            <a:ext cx="1067080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1055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arge ocean wave (semitransparent)" title="Ocean Wav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"/>
            <a:ext cx="12191999" cy="6857887"/>
          </a:xfrm>
          <a:prstGeom prst="rect">
            <a:avLst/>
          </a:prstGeom>
        </p:spPr>
      </p:pic>
      <p:pic>
        <p:nvPicPr>
          <p:cNvPr id="10" name="Picture 9" descr="Large ocean wave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35080" cy="685794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06418" y="0"/>
            <a:ext cx="228661" cy="6858000"/>
          </a:xfrm>
          <a:prstGeom prst="rect">
            <a:avLst/>
          </a:prstGeom>
          <a:solidFill>
            <a:srgbClr val="13425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128" y="381000"/>
            <a:ext cx="9146383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128" y="1828800"/>
            <a:ext cx="9146383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0127" y="6400800"/>
            <a:ext cx="595638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white">
                    <a:tint val="75000"/>
                  </a:prstClr>
                </a:solidFill>
              </a:rPr>
              <a:t>Add a footer</a:t>
            </a:r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30155" y="6400800"/>
            <a:ext cx="154906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5D658-8C58-46F3-AA54-0ED74F8B4CDC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10/9/2021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9431" y="6400800"/>
            <a:ext cx="1067080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7956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72064" y="348432"/>
            <a:ext cx="4991415" cy="2191178"/>
            <a:chOff x="2301701" y="1685581"/>
            <a:chExt cx="7305195" cy="3206903"/>
          </a:xfrm>
        </p:grpSpPr>
        <p:grpSp>
          <p:nvGrpSpPr>
            <p:cNvPr id="12" name="Group 11"/>
            <p:cNvGrpSpPr/>
            <p:nvPr/>
          </p:nvGrpSpPr>
          <p:grpSpPr>
            <a:xfrm>
              <a:off x="2954793" y="1942137"/>
              <a:ext cx="2083823" cy="2693788"/>
              <a:chOff x="325988" y="2690155"/>
              <a:chExt cx="1718040" cy="2220934"/>
            </a:xfrm>
          </p:grpSpPr>
          <p:sp>
            <p:nvSpPr>
              <p:cNvPr id="18" name="Freeform 17"/>
              <p:cNvSpPr/>
              <p:nvPr/>
            </p:nvSpPr>
            <p:spPr>
              <a:xfrm>
                <a:off x="333068" y="2690155"/>
                <a:ext cx="1710960" cy="2220934"/>
              </a:xfrm>
              <a:custGeom>
                <a:avLst/>
                <a:gdLst>
                  <a:gd name="connsiteX0" fmla="*/ 0 w 2838992"/>
                  <a:gd name="connsiteY0" fmla="*/ 2016477 h 3685193"/>
                  <a:gd name="connsiteX1" fmla="*/ 2838992 w 2838992"/>
                  <a:gd name="connsiteY1" fmla="*/ 2016477 h 3685193"/>
                  <a:gd name="connsiteX2" fmla="*/ 2837391 w 2838992"/>
                  <a:gd name="connsiteY2" fmla="*/ 2026527 h 3685193"/>
                  <a:gd name="connsiteX3" fmla="*/ 1846903 w 2838992"/>
                  <a:gd name="connsiteY3" fmla="*/ 2909285 h 3685193"/>
                  <a:gd name="connsiteX4" fmla="*/ 1813386 w 2838992"/>
                  <a:gd name="connsiteY4" fmla="*/ 2915982 h 3685193"/>
                  <a:gd name="connsiteX5" fmla="*/ 1813386 w 2838992"/>
                  <a:gd name="connsiteY5" fmla="*/ 3685193 h 3685193"/>
                  <a:gd name="connsiteX6" fmla="*/ 1025605 w 2838992"/>
                  <a:gd name="connsiteY6" fmla="*/ 3685193 h 3685193"/>
                  <a:gd name="connsiteX7" fmla="*/ 1025605 w 2838992"/>
                  <a:gd name="connsiteY7" fmla="*/ 2915982 h 3685193"/>
                  <a:gd name="connsiteX8" fmla="*/ 992090 w 2838992"/>
                  <a:gd name="connsiteY8" fmla="*/ 2909285 h 3685193"/>
                  <a:gd name="connsiteX9" fmla="*/ 1602 w 2838992"/>
                  <a:gd name="connsiteY9" fmla="*/ 2026527 h 3685193"/>
                  <a:gd name="connsiteX10" fmla="*/ 1025605 w 2838992"/>
                  <a:gd name="connsiteY10" fmla="*/ 0 h 3685193"/>
                  <a:gd name="connsiteX11" fmla="*/ 1813386 w 2838992"/>
                  <a:gd name="connsiteY11" fmla="*/ 0 h 3685193"/>
                  <a:gd name="connsiteX12" fmla="*/ 1813386 w 2838992"/>
                  <a:gd name="connsiteY12" fmla="*/ 769212 h 3685193"/>
                  <a:gd name="connsiteX13" fmla="*/ 1846903 w 2838992"/>
                  <a:gd name="connsiteY13" fmla="*/ 775909 h 3685193"/>
                  <a:gd name="connsiteX14" fmla="*/ 2837391 w 2838992"/>
                  <a:gd name="connsiteY14" fmla="*/ 1658667 h 3685193"/>
                  <a:gd name="connsiteX15" fmla="*/ 2838992 w 2838992"/>
                  <a:gd name="connsiteY15" fmla="*/ 1668716 h 3685193"/>
                  <a:gd name="connsiteX16" fmla="*/ 1 w 2838992"/>
                  <a:gd name="connsiteY16" fmla="*/ 1668716 h 3685193"/>
                  <a:gd name="connsiteX17" fmla="*/ 1602 w 2838992"/>
                  <a:gd name="connsiteY17" fmla="*/ 1658667 h 3685193"/>
                  <a:gd name="connsiteX18" fmla="*/ 992090 w 2838992"/>
                  <a:gd name="connsiteY18" fmla="*/ 775909 h 3685193"/>
                  <a:gd name="connsiteX19" fmla="*/ 1025605 w 2838992"/>
                  <a:gd name="connsiteY19" fmla="*/ 769212 h 3685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838992" h="3685193">
                    <a:moveTo>
                      <a:pt x="0" y="2016477"/>
                    </a:moveTo>
                    <a:lnTo>
                      <a:pt x="2838992" y="2016477"/>
                    </a:lnTo>
                    <a:lnTo>
                      <a:pt x="2837391" y="2026527"/>
                    </a:lnTo>
                    <a:cubicBezTo>
                      <a:pt x="2748081" y="2445391"/>
                      <a:pt x="2358844" y="2785550"/>
                      <a:pt x="1846903" y="2909285"/>
                    </a:cubicBezTo>
                    <a:lnTo>
                      <a:pt x="1813386" y="2915982"/>
                    </a:lnTo>
                    <a:lnTo>
                      <a:pt x="1813386" y="3685193"/>
                    </a:lnTo>
                    <a:lnTo>
                      <a:pt x="1025605" y="3685193"/>
                    </a:lnTo>
                    <a:lnTo>
                      <a:pt x="1025605" y="2915982"/>
                    </a:lnTo>
                    <a:lnTo>
                      <a:pt x="992090" y="2909285"/>
                    </a:lnTo>
                    <a:cubicBezTo>
                      <a:pt x="480149" y="2785550"/>
                      <a:pt x="90912" y="2445391"/>
                      <a:pt x="1602" y="2026527"/>
                    </a:cubicBezTo>
                    <a:close/>
                    <a:moveTo>
                      <a:pt x="1025605" y="0"/>
                    </a:moveTo>
                    <a:lnTo>
                      <a:pt x="1813386" y="0"/>
                    </a:lnTo>
                    <a:lnTo>
                      <a:pt x="1813386" y="769212"/>
                    </a:lnTo>
                    <a:lnTo>
                      <a:pt x="1846903" y="775909"/>
                    </a:lnTo>
                    <a:cubicBezTo>
                      <a:pt x="2358844" y="899645"/>
                      <a:pt x="2748081" y="1239803"/>
                      <a:pt x="2837391" y="1658667"/>
                    </a:cubicBezTo>
                    <a:lnTo>
                      <a:pt x="2838992" y="1668716"/>
                    </a:lnTo>
                    <a:lnTo>
                      <a:pt x="1" y="1668716"/>
                    </a:lnTo>
                    <a:lnTo>
                      <a:pt x="1602" y="1658667"/>
                    </a:lnTo>
                    <a:cubicBezTo>
                      <a:pt x="90912" y="1239803"/>
                      <a:pt x="480149" y="899645"/>
                      <a:pt x="992090" y="775909"/>
                    </a:cubicBezTo>
                    <a:lnTo>
                      <a:pt x="1025605" y="769212"/>
                    </a:lnTo>
                    <a:close/>
                  </a:path>
                </a:pathLst>
              </a:custGeom>
              <a:solidFill>
                <a:srgbClr val="9696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25988" y="3693675"/>
                <a:ext cx="1717537" cy="21015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3" name="Freeform 12"/>
            <p:cNvSpPr/>
            <p:nvPr/>
          </p:nvSpPr>
          <p:spPr>
            <a:xfrm>
              <a:off x="6580283" y="2092856"/>
              <a:ext cx="2605895" cy="2392351"/>
            </a:xfrm>
            <a:custGeom>
              <a:avLst/>
              <a:gdLst>
                <a:gd name="connsiteX0" fmla="*/ 3748712 w 5291359"/>
                <a:gd name="connsiteY0" fmla="*/ 4128549 h 4857750"/>
                <a:gd name="connsiteX1" fmla="*/ 3512905 w 5291359"/>
                <a:gd name="connsiteY1" fmla="*/ 4364356 h 4857750"/>
                <a:gd name="connsiteX2" fmla="*/ 3748712 w 5291359"/>
                <a:gd name="connsiteY2" fmla="*/ 4600163 h 4857750"/>
                <a:gd name="connsiteX3" fmla="*/ 3984519 w 5291359"/>
                <a:gd name="connsiteY3" fmla="*/ 4364356 h 4857750"/>
                <a:gd name="connsiteX4" fmla="*/ 3748712 w 5291359"/>
                <a:gd name="connsiteY4" fmla="*/ 4128549 h 4857750"/>
                <a:gd name="connsiteX5" fmla="*/ 3618742 w 5291359"/>
                <a:gd name="connsiteY5" fmla="*/ 1405890 h 4857750"/>
                <a:gd name="connsiteX6" fmla="*/ 4618890 w 5291359"/>
                <a:gd name="connsiteY6" fmla="*/ 1405890 h 4857750"/>
                <a:gd name="connsiteX7" fmla="*/ 5291359 w 5291359"/>
                <a:gd name="connsiteY7" fmla="*/ 2078359 h 4857750"/>
                <a:gd name="connsiteX8" fmla="*/ 5291359 w 5291359"/>
                <a:gd name="connsiteY8" fmla="*/ 2779391 h 4857750"/>
                <a:gd name="connsiteX9" fmla="*/ 4618890 w 5291359"/>
                <a:gd name="connsiteY9" fmla="*/ 3451860 h 4857750"/>
                <a:gd name="connsiteX10" fmla="*/ 4331604 w 5291359"/>
                <a:gd name="connsiteY10" fmla="*/ 3451860 h 4857750"/>
                <a:gd name="connsiteX11" fmla="*/ 4331604 w 5291359"/>
                <a:gd name="connsiteY11" fmla="*/ 3461147 h 4857750"/>
                <a:gd name="connsiteX12" fmla="*/ 3188154 w 5291359"/>
                <a:gd name="connsiteY12" fmla="*/ 3461147 h 4857750"/>
                <a:gd name="connsiteX13" fmla="*/ 3188154 w 5291359"/>
                <a:gd name="connsiteY13" fmla="*/ 3660457 h 4857750"/>
                <a:gd name="connsiteX14" fmla="*/ 4331604 w 5291359"/>
                <a:gd name="connsiteY14" fmla="*/ 3660457 h 4857750"/>
                <a:gd name="connsiteX15" fmla="*/ 4331604 w 5291359"/>
                <a:gd name="connsiteY15" fmla="*/ 4023903 h 4857750"/>
                <a:gd name="connsiteX16" fmla="*/ 4331604 w 5291359"/>
                <a:gd name="connsiteY16" fmla="*/ 4120515 h 4857750"/>
                <a:gd name="connsiteX17" fmla="*/ 4331604 w 5291359"/>
                <a:gd name="connsiteY17" fmla="*/ 4285707 h 4857750"/>
                <a:gd name="connsiteX18" fmla="*/ 3759561 w 5291359"/>
                <a:gd name="connsiteY18" fmla="*/ 4857750 h 4857750"/>
                <a:gd name="connsiteX19" fmla="*/ 2503347 w 5291359"/>
                <a:gd name="connsiteY19" fmla="*/ 4857750 h 4857750"/>
                <a:gd name="connsiteX20" fmla="*/ 1931304 w 5291359"/>
                <a:gd name="connsiteY20" fmla="*/ 4285707 h 4857750"/>
                <a:gd name="connsiteX21" fmla="*/ 1931304 w 5291359"/>
                <a:gd name="connsiteY21" fmla="*/ 4120515 h 4857750"/>
                <a:gd name="connsiteX22" fmla="*/ 1931304 w 5291359"/>
                <a:gd name="connsiteY22" fmla="*/ 4023903 h 4857750"/>
                <a:gd name="connsiteX23" fmla="*/ 1931304 w 5291359"/>
                <a:gd name="connsiteY23" fmla="*/ 3451860 h 4857750"/>
                <a:gd name="connsiteX24" fmla="*/ 1931304 w 5291359"/>
                <a:gd name="connsiteY24" fmla="*/ 3037523 h 4857750"/>
                <a:gd name="connsiteX25" fmla="*/ 1944242 w 5291359"/>
                <a:gd name="connsiteY25" fmla="*/ 3037523 h 4857750"/>
                <a:gd name="connsiteX26" fmla="*/ 2033580 w 5291359"/>
                <a:gd name="connsiteY26" fmla="*/ 2822367 h 4857750"/>
                <a:gd name="connsiteX27" fmla="*/ 2189357 w 5291359"/>
                <a:gd name="connsiteY27" fmla="*/ 2739482 h 4857750"/>
                <a:gd name="connsiteX28" fmla="*/ 2233044 w 5291359"/>
                <a:gd name="connsiteY28" fmla="*/ 2735302 h 4857750"/>
                <a:gd name="connsiteX29" fmla="*/ 2233044 w 5291359"/>
                <a:gd name="connsiteY29" fmla="*/ 2739417 h 4857750"/>
                <a:gd name="connsiteX30" fmla="*/ 3123056 w 5291359"/>
                <a:gd name="connsiteY30" fmla="*/ 2739417 h 4857750"/>
                <a:gd name="connsiteX31" fmla="*/ 3123056 w 5291359"/>
                <a:gd name="connsiteY31" fmla="*/ 2727012 h 4857750"/>
                <a:gd name="connsiteX32" fmla="*/ 3197848 w 5291359"/>
                <a:gd name="connsiteY32" fmla="*/ 2719596 h 4857750"/>
                <a:gd name="connsiteX33" fmla="*/ 3461506 w 5291359"/>
                <a:gd name="connsiteY33" fmla="*/ 2578141 h 4857750"/>
                <a:gd name="connsiteX34" fmla="*/ 3602051 w 5291359"/>
                <a:gd name="connsiteY34" fmla="*/ 2313997 h 4857750"/>
                <a:gd name="connsiteX35" fmla="*/ 3611565 w 5291359"/>
                <a:gd name="connsiteY35" fmla="*/ 2214564 h 4857750"/>
                <a:gd name="connsiteX36" fmla="*/ 3618742 w 5291359"/>
                <a:gd name="connsiteY36" fmla="*/ 2214564 h 4857750"/>
                <a:gd name="connsiteX37" fmla="*/ 1516052 w 5291359"/>
                <a:gd name="connsiteY37" fmla="*/ 318549 h 4857750"/>
                <a:gd name="connsiteX38" fmla="*/ 1280245 w 5291359"/>
                <a:gd name="connsiteY38" fmla="*/ 554356 h 4857750"/>
                <a:gd name="connsiteX39" fmla="*/ 1516052 w 5291359"/>
                <a:gd name="connsiteY39" fmla="*/ 790163 h 4857750"/>
                <a:gd name="connsiteX40" fmla="*/ 1751859 w 5291359"/>
                <a:gd name="connsiteY40" fmla="*/ 554356 h 4857750"/>
                <a:gd name="connsiteX41" fmla="*/ 1516052 w 5291359"/>
                <a:gd name="connsiteY41" fmla="*/ 318549 h 4857750"/>
                <a:gd name="connsiteX42" fmla="*/ 1566087 w 5291359"/>
                <a:gd name="connsiteY42" fmla="*/ 0 h 4857750"/>
                <a:gd name="connsiteX43" fmla="*/ 2822301 w 5291359"/>
                <a:gd name="connsiteY43" fmla="*/ 0 h 4857750"/>
                <a:gd name="connsiteX44" fmla="*/ 3394344 w 5291359"/>
                <a:gd name="connsiteY44" fmla="*/ 572043 h 4857750"/>
                <a:gd name="connsiteX45" fmla="*/ 3394344 w 5291359"/>
                <a:gd name="connsiteY45" fmla="*/ 702945 h 4857750"/>
                <a:gd name="connsiteX46" fmla="*/ 3394344 w 5291359"/>
                <a:gd name="connsiteY46" fmla="*/ 833847 h 4857750"/>
                <a:gd name="connsiteX47" fmla="*/ 3394344 w 5291359"/>
                <a:gd name="connsiteY47" fmla="*/ 1405890 h 4857750"/>
                <a:gd name="connsiteX48" fmla="*/ 3400712 w 5291359"/>
                <a:gd name="connsiteY48" fmla="*/ 1405890 h 4857750"/>
                <a:gd name="connsiteX49" fmla="*/ 3400712 w 5291359"/>
                <a:gd name="connsiteY49" fmla="*/ 2213516 h 4857750"/>
                <a:gd name="connsiteX50" fmla="*/ 3400426 w 5291359"/>
                <a:gd name="connsiteY50" fmla="*/ 2213517 h 4857750"/>
                <a:gd name="connsiteX51" fmla="*/ 3311830 w 5291359"/>
                <a:gd name="connsiteY51" fmla="*/ 2428980 h 4857750"/>
                <a:gd name="connsiteX52" fmla="*/ 3096674 w 5291359"/>
                <a:gd name="connsiteY52" fmla="*/ 2518318 h 4857750"/>
                <a:gd name="connsiteX53" fmla="*/ 3096674 w 5291359"/>
                <a:gd name="connsiteY53" fmla="*/ 2522459 h 4857750"/>
                <a:gd name="connsiteX54" fmla="*/ 2233044 w 5291359"/>
                <a:gd name="connsiteY54" fmla="*/ 2522459 h 4857750"/>
                <a:gd name="connsiteX55" fmla="*/ 2233044 w 5291359"/>
                <a:gd name="connsiteY55" fmla="*/ 2524063 h 4857750"/>
                <a:gd name="connsiteX56" fmla="*/ 2148564 w 5291359"/>
                <a:gd name="connsiteY56" fmla="*/ 2532146 h 4857750"/>
                <a:gd name="connsiteX57" fmla="*/ 1884419 w 5291359"/>
                <a:gd name="connsiteY57" fmla="*/ 2672691 h 4857750"/>
                <a:gd name="connsiteX58" fmla="*/ 1732932 w 5291359"/>
                <a:gd name="connsiteY58" fmla="*/ 3037523 h 4857750"/>
                <a:gd name="connsiteX59" fmla="*/ 1732932 w 5291359"/>
                <a:gd name="connsiteY59" fmla="*/ 3451860 h 4857750"/>
                <a:gd name="connsiteX60" fmla="*/ 672469 w 5291359"/>
                <a:gd name="connsiteY60" fmla="*/ 3451860 h 4857750"/>
                <a:gd name="connsiteX61" fmla="*/ 0 w 5291359"/>
                <a:gd name="connsiteY61" fmla="*/ 2779391 h 4857750"/>
                <a:gd name="connsiteX62" fmla="*/ 0 w 5291359"/>
                <a:gd name="connsiteY62" fmla="*/ 2078359 h 4857750"/>
                <a:gd name="connsiteX63" fmla="*/ 536943 w 5291359"/>
                <a:gd name="connsiteY63" fmla="*/ 1419552 h 4857750"/>
                <a:gd name="connsiteX64" fmla="*/ 564633 w 5291359"/>
                <a:gd name="connsiteY64" fmla="*/ 1416761 h 4857750"/>
                <a:gd name="connsiteX65" fmla="*/ 564633 w 5291359"/>
                <a:gd name="connsiteY65" fmla="*/ 1418750 h 4857750"/>
                <a:gd name="connsiteX66" fmla="*/ 2187961 w 5291359"/>
                <a:gd name="connsiteY66" fmla="*/ 1418750 h 4857750"/>
                <a:gd name="connsiteX67" fmla="*/ 2187961 w 5291359"/>
                <a:gd name="connsiteY67" fmla="*/ 1219440 h 4857750"/>
                <a:gd name="connsiteX68" fmla="*/ 994044 w 5291359"/>
                <a:gd name="connsiteY68" fmla="*/ 1219440 h 4857750"/>
                <a:gd name="connsiteX69" fmla="*/ 994044 w 5291359"/>
                <a:gd name="connsiteY69" fmla="*/ 833847 h 4857750"/>
                <a:gd name="connsiteX70" fmla="*/ 994044 w 5291359"/>
                <a:gd name="connsiteY70" fmla="*/ 702945 h 4857750"/>
                <a:gd name="connsiteX71" fmla="*/ 994044 w 5291359"/>
                <a:gd name="connsiteY71" fmla="*/ 572043 h 4857750"/>
                <a:gd name="connsiteX72" fmla="*/ 1566087 w 5291359"/>
                <a:gd name="connsiteY72" fmla="*/ 0 h 485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5291359" h="4857750">
                  <a:moveTo>
                    <a:pt x="3748712" y="4128549"/>
                  </a:moveTo>
                  <a:cubicBezTo>
                    <a:pt x="3618479" y="4128549"/>
                    <a:pt x="3512905" y="4234123"/>
                    <a:pt x="3512905" y="4364356"/>
                  </a:cubicBezTo>
                  <a:cubicBezTo>
                    <a:pt x="3512905" y="4494589"/>
                    <a:pt x="3618479" y="4600163"/>
                    <a:pt x="3748712" y="4600163"/>
                  </a:cubicBezTo>
                  <a:cubicBezTo>
                    <a:pt x="3878945" y="4600163"/>
                    <a:pt x="3984519" y="4494589"/>
                    <a:pt x="3984519" y="4364356"/>
                  </a:cubicBezTo>
                  <a:cubicBezTo>
                    <a:pt x="3984519" y="4234123"/>
                    <a:pt x="3878945" y="4128549"/>
                    <a:pt x="3748712" y="4128549"/>
                  </a:cubicBezTo>
                  <a:close/>
                  <a:moveTo>
                    <a:pt x="3618742" y="1405890"/>
                  </a:moveTo>
                  <a:lnTo>
                    <a:pt x="4618890" y="1405890"/>
                  </a:lnTo>
                  <a:cubicBezTo>
                    <a:pt x="4990284" y="1405890"/>
                    <a:pt x="5291359" y="1706965"/>
                    <a:pt x="5291359" y="2078359"/>
                  </a:cubicBezTo>
                  <a:lnTo>
                    <a:pt x="5291359" y="2779391"/>
                  </a:lnTo>
                  <a:cubicBezTo>
                    <a:pt x="5291359" y="3150785"/>
                    <a:pt x="4990284" y="3451860"/>
                    <a:pt x="4618890" y="3451860"/>
                  </a:cubicBezTo>
                  <a:lnTo>
                    <a:pt x="4331604" y="3451860"/>
                  </a:lnTo>
                  <a:lnTo>
                    <a:pt x="4331604" y="3461147"/>
                  </a:lnTo>
                  <a:lnTo>
                    <a:pt x="3188154" y="3461147"/>
                  </a:lnTo>
                  <a:lnTo>
                    <a:pt x="3188154" y="3660457"/>
                  </a:lnTo>
                  <a:lnTo>
                    <a:pt x="4331604" y="3660457"/>
                  </a:lnTo>
                  <a:lnTo>
                    <a:pt x="4331604" y="4023903"/>
                  </a:lnTo>
                  <a:lnTo>
                    <a:pt x="4331604" y="4120515"/>
                  </a:lnTo>
                  <a:lnTo>
                    <a:pt x="4331604" y="4285707"/>
                  </a:lnTo>
                  <a:cubicBezTo>
                    <a:pt x="4331604" y="4601638"/>
                    <a:pt x="4075492" y="4857750"/>
                    <a:pt x="3759561" y="4857750"/>
                  </a:cubicBezTo>
                  <a:lnTo>
                    <a:pt x="2503347" y="4857750"/>
                  </a:lnTo>
                  <a:cubicBezTo>
                    <a:pt x="2187416" y="4857750"/>
                    <a:pt x="1931304" y="4601638"/>
                    <a:pt x="1931304" y="4285707"/>
                  </a:cubicBezTo>
                  <a:lnTo>
                    <a:pt x="1931304" y="4120515"/>
                  </a:lnTo>
                  <a:lnTo>
                    <a:pt x="1931304" y="4023903"/>
                  </a:lnTo>
                  <a:lnTo>
                    <a:pt x="1931304" y="3451860"/>
                  </a:lnTo>
                  <a:lnTo>
                    <a:pt x="1931304" y="3037523"/>
                  </a:lnTo>
                  <a:lnTo>
                    <a:pt x="1944242" y="3037523"/>
                  </a:lnTo>
                  <a:cubicBezTo>
                    <a:pt x="1944242" y="2956781"/>
                    <a:pt x="1976388" y="2879362"/>
                    <a:pt x="2033580" y="2822367"/>
                  </a:cubicBezTo>
                  <a:cubicBezTo>
                    <a:pt x="2076474" y="2779621"/>
                    <a:pt x="2130807" y="2751002"/>
                    <a:pt x="2189357" y="2739482"/>
                  </a:cubicBezTo>
                  <a:lnTo>
                    <a:pt x="2233044" y="2735302"/>
                  </a:lnTo>
                  <a:lnTo>
                    <a:pt x="2233044" y="2739417"/>
                  </a:lnTo>
                  <a:lnTo>
                    <a:pt x="3123056" y="2739417"/>
                  </a:lnTo>
                  <a:lnTo>
                    <a:pt x="3123056" y="2727012"/>
                  </a:lnTo>
                  <a:lnTo>
                    <a:pt x="3197848" y="2719596"/>
                  </a:lnTo>
                  <a:cubicBezTo>
                    <a:pt x="3297060" y="2699719"/>
                    <a:pt x="3389024" y="2650874"/>
                    <a:pt x="3461506" y="2578141"/>
                  </a:cubicBezTo>
                  <a:cubicBezTo>
                    <a:pt x="3533989" y="2505408"/>
                    <a:pt x="3582516" y="2413276"/>
                    <a:pt x="3602051" y="2313997"/>
                  </a:cubicBezTo>
                  <a:lnTo>
                    <a:pt x="3611565" y="2214564"/>
                  </a:lnTo>
                  <a:lnTo>
                    <a:pt x="3618742" y="2214564"/>
                  </a:lnTo>
                  <a:close/>
                  <a:moveTo>
                    <a:pt x="1516052" y="318549"/>
                  </a:moveTo>
                  <a:cubicBezTo>
                    <a:pt x="1385819" y="318549"/>
                    <a:pt x="1280245" y="424123"/>
                    <a:pt x="1280245" y="554356"/>
                  </a:cubicBezTo>
                  <a:cubicBezTo>
                    <a:pt x="1280245" y="684589"/>
                    <a:pt x="1385819" y="790163"/>
                    <a:pt x="1516052" y="790163"/>
                  </a:cubicBezTo>
                  <a:cubicBezTo>
                    <a:pt x="1646285" y="790163"/>
                    <a:pt x="1751859" y="684589"/>
                    <a:pt x="1751859" y="554356"/>
                  </a:cubicBezTo>
                  <a:cubicBezTo>
                    <a:pt x="1751859" y="424123"/>
                    <a:pt x="1646285" y="318549"/>
                    <a:pt x="1516052" y="318549"/>
                  </a:cubicBezTo>
                  <a:close/>
                  <a:moveTo>
                    <a:pt x="1566087" y="0"/>
                  </a:moveTo>
                  <a:lnTo>
                    <a:pt x="2822301" y="0"/>
                  </a:lnTo>
                  <a:cubicBezTo>
                    <a:pt x="3138232" y="0"/>
                    <a:pt x="3394344" y="256112"/>
                    <a:pt x="3394344" y="572043"/>
                  </a:cubicBezTo>
                  <a:lnTo>
                    <a:pt x="3394344" y="702945"/>
                  </a:lnTo>
                  <a:lnTo>
                    <a:pt x="3394344" y="833847"/>
                  </a:lnTo>
                  <a:lnTo>
                    <a:pt x="3394344" y="1405890"/>
                  </a:lnTo>
                  <a:lnTo>
                    <a:pt x="3400712" y="1405890"/>
                  </a:lnTo>
                  <a:lnTo>
                    <a:pt x="3400712" y="2213516"/>
                  </a:lnTo>
                  <a:lnTo>
                    <a:pt x="3400426" y="2213517"/>
                  </a:lnTo>
                  <a:cubicBezTo>
                    <a:pt x="3400704" y="2294259"/>
                    <a:pt x="3368825" y="2371789"/>
                    <a:pt x="3311830" y="2428980"/>
                  </a:cubicBezTo>
                  <a:cubicBezTo>
                    <a:pt x="3254835" y="2486172"/>
                    <a:pt x="3177416" y="2518318"/>
                    <a:pt x="3096674" y="2518318"/>
                  </a:cubicBezTo>
                  <a:lnTo>
                    <a:pt x="3096674" y="2522459"/>
                  </a:lnTo>
                  <a:lnTo>
                    <a:pt x="2233044" y="2522459"/>
                  </a:lnTo>
                  <a:lnTo>
                    <a:pt x="2233044" y="2524063"/>
                  </a:lnTo>
                  <a:lnTo>
                    <a:pt x="2148564" y="2532146"/>
                  </a:lnTo>
                  <a:cubicBezTo>
                    <a:pt x="2049284" y="2551681"/>
                    <a:pt x="1957152" y="2600208"/>
                    <a:pt x="1884419" y="2672691"/>
                  </a:cubicBezTo>
                  <a:cubicBezTo>
                    <a:pt x="1787442" y="2769334"/>
                    <a:pt x="1732932" y="2900612"/>
                    <a:pt x="1732932" y="3037523"/>
                  </a:cubicBezTo>
                  <a:lnTo>
                    <a:pt x="1732932" y="3451860"/>
                  </a:lnTo>
                  <a:lnTo>
                    <a:pt x="672469" y="3451860"/>
                  </a:lnTo>
                  <a:cubicBezTo>
                    <a:pt x="301075" y="3451860"/>
                    <a:pt x="0" y="3150785"/>
                    <a:pt x="0" y="2779391"/>
                  </a:cubicBezTo>
                  <a:lnTo>
                    <a:pt x="0" y="2078359"/>
                  </a:lnTo>
                  <a:cubicBezTo>
                    <a:pt x="0" y="1753389"/>
                    <a:pt x="230511" y="1482258"/>
                    <a:pt x="536943" y="1419552"/>
                  </a:cubicBezTo>
                  <a:lnTo>
                    <a:pt x="564633" y="1416761"/>
                  </a:lnTo>
                  <a:lnTo>
                    <a:pt x="564633" y="1418750"/>
                  </a:lnTo>
                  <a:lnTo>
                    <a:pt x="2187961" y="1418750"/>
                  </a:lnTo>
                  <a:lnTo>
                    <a:pt x="2187961" y="1219440"/>
                  </a:lnTo>
                  <a:lnTo>
                    <a:pt x="994044" y="1219440"/>
                  </a:lnTo>
                  <a:lnTo>
                    <a:pt x="994044" y="833847"/>
                  </a:lnTo>
                  <a:lnTo>
                    <a:pt x="994044" y="702945"/>
                  </a:lnTo>
                  <a:lnTo>
                    <a:pt x="994044" y="572043"/>
                  </a:lnTo>
                  <a:cubicBezTo>
                    <a:pt x="994044" y="256112"/>
                    <a:pt x="1250156" y="0"/>
                    <a:pt x="1566087" y="0"/>
                  </a:cubicBezTo>
                  <a:close/>
                </a:path>
              </a:pathLst>
            </a:custGeom>
            <a:gradFill flip="none" rotWithShape="1">
              <a:gsLst>
                <a:gs pos="8000">
                  <a:srgbClr val="FFFF00"/>
                </a:gs>
                <a:gs pos="47000">
                  <a:srgbClr val="00B0F0"/>
                </a:gs>
                <a:gs pos="87000">
                  <a:srgbClr val="FFC000"/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" name="Curved Connector 13"/>
            <p:cNvCxnSpPr>
              <a:stCxn id="16" idx="2"/>
              <a:endCxn id="17" idx="0"/>
            </p:cNvCxnSpPr>
            <p:nvPr/>
          </p:nvCxnSpPr>
          <p:spPr>
            <a:xfrm>
              <a:off x="3806127" y="1685609"/>
              <a:ext cx="4285138" cy="3206873"/>
            </a:xfrm>
            <a:prstGeom prst="curvedConnector3">
              <a:avLst>
                <a:gd name="adj1" fmla="val 50000"/>
              </a:avLst>
            </a:prstGeom>
            <a:ln w="2127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6" idx="0"/>
              <a:endCxn id="17" idx="2"/>
            </p:cNvCxnSpPr>
            <p:nvPr/>
          </p:nvCxnSpPr>
          <p:spPr>
            <a:xfrm flipV="1">
              <a:off x="3817333" y="1685608"/>
              <a:ext cx="4285138" cy="3206874"/>
            </a:xfrm>
            <a:prstGeom prst="curvedConnector3">
              <a:avLst>
                <a:gd name="adj1" fmla="val 50000"/>
              </a:avLst>
            </a:prstGeom>
            <a:ln w="2127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Arc 15"/>
            <p:cNvSpPr/>
            <p:nvPr/>
          </p:nvSpPr>
          <p:spPr>
            <a:xfrm>
              <a:off x="2301701" y="1685582"/>
              <a:ext cx="3026613" cy="3206902"/>
            </a:xfrm>
            <a:prstGeom prst="arc">
              <a:avLst>
                <a:gd name="adj1" fmla="val 5395015"/>
                <a:gd name="adj2" fmla="val 16180960"/>
              </a:avLst>
            </a:prstGeom>
            <a:ln w="2127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Arc 16"/>
            <p:cNvSpPr/>
            <p:nvPr/>
          </p:nvSpPr>
          <p:spPr>
            <a:xfrm flipH="1">
              <a:off x="6580283" y="1685581"/>
              <a:ext cx="3026613" cy="3206902"/>
            </a:xfrm>
            <a:prstGeom prst="arc">
              <a:avLst>
                <a:gd name="adj1" fmla="val 5395015"/>
                <a:gd name="adj2" fmla="val 16180960"/>
              </a:avLst>
            </a:prstGeom>
            <a:ln w="2127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5338043" y="733344"/>
            <a:ext cx="6337579" cy="1107996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2000" sy="102000" algn="ctr" rotWithShape="0">
              <a:schemeClr val="accent4"/>
            </a:outerShdw>
          </a:effectLst>
        </p:spPr>
        <p:txBody>
          <a:bodyPr wrap="square">
            <a:spAutoFit/>
          </a:bodyPr>
          <a:lstStyle/>
          <a:p>
            <a:r>
              <a:rPr lang="en-US" sz="6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Abaqus Python</a:t>
            </a:r>
            <a:endParaRPr lang="en-IN" sz="6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 rot="5400000">
            <a:off x="5870897" y="-3136926"/>
            <a:ext cx="457320" cy="12184885"/>
          </a:xfrm>
          <a:prstGeom prst="rect">
            <a:avLst/>
          </a:prstGeom>
          <a:solidFill>
            <a:srgbClr val="13425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62503" y="3092989"/>
            <a:ext cx="1218488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8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Abaqus Python Scripting</a:t>
            </a:r>
            <a:endParaRPr lang="en-IN" sz="7800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487280" y="5177249"/>
            <a:ext cx="91549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6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Errata of </a:t>
            </a:r>
            <a:r>
              <a:rPr lang="en-US" sz="96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Lec</a:t>
            </a:r>
            <a:r>
              <a:rPr lang="en-US" sz="96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96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endParaRPr lang="en-IN" sz="96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76951" y="4483261"/>
            <a:ext cx="50000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Learn with the concepts</a:t>
            </a:r>
            <a:endParaRPr lang="en-IN" sz="32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8599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5986" y="108532"/>
            <a:ext cx="104692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IN" sz="4800" dirty="0">
                <a:solidFill>
                  <a:schemeClr val="accent1">
                    <a:lumMod val="75000"/>
                  </a:schemeClr>
                </a:solidFill>
              </a:rPr>
              <a:t>Errata from Lec1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-13252" y="1004405"/>
            <a:ext cx="12205252" cy="45719"/>
          </a:xfrm>
          <a:prstGeom prst="rect">
            <a:avLst/>
          </a:prstGeom>
          <a:gradFill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7565" y="1444487"/>
            <a:ext cx="1111857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Century Gothic" panose="020B0502020202020204" pitchFamily="34" charset="0"/>
              <a:buChar char="►"/>
            </a:pPr>
            <a:r>
              <a:rPr lang="en-IN" sz="2400" dirty="0" smtClean="0">
                <a:solidFill>
                  <a:srgbClr val="339C9F">
                    <a:lumMod val="75000"/>
                  </a:srgbClr>
                </a:solidFill>
              </a:rPr>
              <a:t>Everything in python is an “object” – Object Orientated Language.</a:t>
            </a:r>
          </a:p>
          <a:p>
            <a:pPr marL="742950" lvl="1" indent="-285750">
              <a:spcAft>
                <a:spcPts val="600"/>
              </a:spcAft>
              <a:buFont typeface="Century Gothic" panose="020B0502020202020204" pitchFamily="34" charset="0"/>
              <a:buChar char="►"/>
            </a:pPr>
            <a:r>
              <a:rPr lang="en-IN" sz="2400" dirty="0" smtClean="0">
                <a:solidFill>
                  <a:srgbClr val="339C9F">
                    <a:lumMod val="75000"/>
                  </a:srgbClr>
                </a:solidFill>
              </a:rPr>
              <a:t>Attributes</a:t>
            </a:r>
          </a:p>
          <a:p>
            <a:pPr marL="742950" lvl="1" indent="-285750">
              <a:spcAft>
                <a:spcPts val="600"/>
              </a:spcAft>
              <a:buFont typeface="Century Gothic" panose="020B0502020202020204" pitchFamily="34" charset="0"/>
              <a:buChar char="►"/>
            </a:pPr>
            <a:r>
              <a:rPr lang="en-IN" sz="2400" dirty="0" smtClean="0">
                <a:solidFill>
                  <a:srgbClr val="339C9F">
                    <a:lumMod val="75000"/>
                  </a:srgbClr>
                </a:solidFill>
              </a:rPr>
              <a:t>Method</a:t>
            </a:r>
          </a:p>
        </p:txBody>
      </p:sp>
      <p:sp>
        <p:nvSpPr>
          <p:cNvPr id="13" name="Freeform 12"/>
          <p:cNvSpPr/>
          <p:nvPr/>
        </p:nvSpPr>
        <p:spPr>
          <a:xfrm rot="2231205">
            <a:off x="454550" y="3520915"/>
            <a:ext cx="1793846" cy="2107564"/>
          </a:xfrm>
          <a:custGeom>
            <a:avLst/>
            <a:gdLst>
              <a:gd name="connsiteX0" fmla="*/ 9112 w 2586928"/>
              <a:gd name="connsiteY0" fmla="*/ 823515 h 3039345"/>
              <a:gd name="connsiteX1" fmla="*/ 873808 w 2586928"/>
              <a:gd name="connsiteY1" fmla="*/ 167491 h 3039345"/>
              <a:gd name="connsiteX2" fmla="*/ 889427 w 2586928"/>
              <a:gd name="connsiteY2" fmla="*/ 188079 h 3039345"/>
              <a:gd name="connsiteX3" fmla="*/ 920610 w 2586928"/>
              <a:gd name="connsiteY3" fmla="*/ 190376 h 3039345"/>
              <a:gd name="connsiteX4" fmla="*/ 1866445 w 2586928"/>
              <a:gd name="connsiteY4" fmla="*/ 454929 h 3039345"/>
              <a:gd name="connsiteX5" fmla="*/ 1936643 w 2586928"/>
              <a:gd name="connsiteY5" fmla="*/ 579646 h 3039345"/>
              <a:gd name="connsiteX6" fmla="*/ 1924509 w 2586928"/>
              <a:gd name="connsiteY6" fmla="*/ 623025 h 3039345"/>
              <a:gd name="connsiteX7" fmla="*/ 1799793 w 2586928"/>
              <a:gd name="connsiteY7" fmla="*/ 693223 h 3039345"/>
              <a:gd name="connsiteX8" fmla="*/ 1130680 w 2586928"/>
              <a:gd name="connsiteY8" fmla="*/ 506070 h 3039345"/>
              <a:gd name="connsiteX9" fmla="*/ 1807986 w 2586928"/>
              <a:gd name="connsiteY9" fmla="*/ 1398817 h 3039345"/>
              <a:gd name="connsiteX10" fmla="*/ 1802772 w 2586928"/>
              <a:gd name="connsiteY10" fmla="*/ 1402773 h 3039345"/>
              <a:gd name="connsiteX11" fmla="*/ 2549971 w 2586928"/>
              <a:gd name="connsiteY11" fmla="*/ 2160975 h 3039345"/>
              <a:gd name="connsiteX12" fmla="*/ 2548643 w 2586928"/>
              <a:gd name="connsiteY12" fmla="*/ 2342610 h 3039345"/>
              <a:gd name="connsiteX13" fmla="*/ 2507925 w 2586928"/>
              <a:gd name="connsiteY13" fmla="*/ 2382738 h 3039345"/>
              <a:gd name="connsiteX14" fmla="*/ 2326289 w 2586928"/>
              <a:gd name="connsiteY14" fmla="*/ 2381410 h 3039345"/>
              <a:gd name="connsiteX15" fmla="*/ 1550483 w 2586928"/>
              <a:gd name="connsiteY15" fmla="*/ 1594179 h 3039345"/>
              <a:gd name="connsiteX16" fmla="*/ 1200796 w 2586928"/>
              <a:gd name="connsiteY16" fmla="*/ 1859479 h 3039345"/>
              <a:gd name="connsiteX17" fmla="*/ 1749954 w 2586928"/>
              <a:gd name="connsiteY17" fmla="*/ 2818664 h 3039345"/>
              <a:gd name="connsiteX18" fmla="*/ 1702307 w 2586928"/>
              <a:gd name="connsiteY18" fmla="*/ 2993943 h 3039345"/>
              <a:gd name="connsiteX19" fmla="*/ 1652693 w 2586928"/>
              <a:gd name="connsiteY19" fmla="*/ 3022348 h 3039345"/>
              <a:gd name="connsiteX20" fmla="*/ 1477414 w 2586928"/>
              <a:gd name="connsiteY20" fmla="*/ 2974700 h 3039345"/>
              <a:gd name="connsiteX21" fmla="*/ 948506 w 2586928"/>
              <a:gd name="connsiteY21" fmla="*/ 2050885 h 3039345"/>
              <a:gd name="connsiteX22" fmla="*/ 943291 w 2586928"/>
              <a:gd name="connsiteY22" fmla="*/ 2054842 h 3039345"/>
              <a:gd name="connsiteX23" fmla="*/ 247440 w 2586928"/>
              <a:gd name="connsiteY23" fmla="*/ 1137652 h 3039345"/>
              <a:gd name="connsiteX24" fmla="*/ 247440 w 2586928"/>
              <a:gd name="connsiteY24" fmla="*/ 1870956 h 3039345"/>
              <a:gd name="connsiteX25" fmla="*/ 146242 w 2586928"/>
              <a:gd name="connsiteY25" fmla="*/ 1972154 h 3039345"/>
              <a:gd name="connsiteX26" fmla="*/ 101198 w 2586928"/>
              <a:gd name="connsiteY26" fmla="*/ 1972154 h 3039345"/>
              <a:gd name="connsiteX27" fmla="*/ 0 w 2586928"/>
              <a:gd name="connsiteY27" fmla="*/ 1870956 h 3039345"/>
              <a:gd name="connsiteX28" fmla="*/ 0 w 2586928"/>
              <a:gd name="connsiteY28" fmla="*/ 888820 h 3039345"/>
              <a:gd name="connsiteX29" fmla="*/ 7953 w 2586928"/>
              <a:gd name="connsiteY29" fmla="*/ 849429 h 3039345"/>
              <a:gd name="connsiteX30" fmla="*/ 17749 w 2586928"/>
              <a:gd name="connsiteY30" fmla="*/ 834900 h 3039345"/>
              <a:gd name="connsiteX31" fmla="*/ 104248 w 2586928"/>
              <a:gd name="connsiteY31" fmla="*/ 51029 h 3039345"/>
              <a:gd name="connsiteX32" fmla="*/ 455783 w 2586928"/>
              <a:gd name="connsiteY32" fmla="*/ 99266 h 3039345"/>
              <a:gd name="connsiteX33" fmla="*/ 407545 w 2586928"/>
              <a:gd name="connsiteY33" fmla="*/ 450801 h 3039345"/>
              <a:gd name="connsiteX34" fmla="*/ 56010 w 2586928"/>
              <a:gd name="connsiteY34" fmla="*/ 402564 h 3039345"/>
              <a:gd name="connsiteX35" fmla="*/ 104248 w 2586928"/>
              <a:gd name="connsiteY35" fmla="*/ 51029 h 303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586928" h="3039345">
                <a:moveTo>
                  <a:pt x="9112" y="823515"/>
                </a:moveTo>
                <a:lnTo>
                  <a:pt x="873808" y="167491"/>
                </a:lnTo>
                <a:lnTo>
                  <a:pt x="889427" y="188079"/>
                </a:lnTo>
                <a:lnTo>
                  <a:pt x="920610" y="190376"/>
                </a:lnTo>
                <a:lnTo>
                  <a:pt x="1866445" y="454929"/>
                </a:lnTo>
                <a:cubicBezTo>
                  <a:pt x="1920269" y="469984"/>
                  <a:pt x="1951698" y="525822"/>
                  <a:pt x="1936643" y="579646"/>
                </a:cubicBezTo>
                <a:lnTo>
                  <a:pt x="1924509" y="623025"/>
                </a:lnTo>
                <a:cubicBezTo>
                  <a:pt x="1909455" y="676849"/>
                  <a:pt x="1853617" y="708278"/>
                  <a:pt x="1799793" y="693223"/>
                </a:cubicBezTo>
                <a:lnTo>
                  <a:pt x="1130680" y="506070"/>
                </a:lnTo>
                <a:lnTo>
                  <a:pt x="1807986" y="1398817"/>
                </a:lnTo>
                <a:lnTo>
                  <a:pt x="1802772" y="1402773"/>
                </a:lnTo>
                <a:lnTo>
                  <a:pt x="2549971" y="2160975"/>
                </a:lnTo>
                <a:cubicBezTo>
                  <a:pt x="2599762" y="2211499"/>
                  <a:pt x="2599167" y="2292819"/>
                  <a:pt x="2548643" y="2342610"/>
                </a:cubicBezTo>
                <a:lnTo>
                  <a:pt x="2507925" y="2382738"/>
                </a:lnTo>
                <a:cubicBezTo>
                  <a:pt x="2457401" y="2432529"/>
                  <a:pt x="2376080" y="2431934"/>
                  <a:pt x="2326289" y="2381410"/>
                </a:cubicBezTo>
                <a:lnTo>
                  <a:pt x="1550483" y="1594179"/>
                </a:lnTo>
                <a:lnTo>
                  <a:pt x="1200796" y="1859479"/>
                </a:lnTo>
                <a:lnTo>
                  <a:pt x="1749954" y="2818664"/>
                </a:lnTo>
                <a:cubicBezTo>
                  <a:pt x="1785199" y="2880223"/>
                  <a:pt x="1763866" y="2958698"/>
                  <a:pt x="1702307" y="2993943"/>
                </a:cubicBezTo>
                <a:lnTo>
                  <a:pt x="1652693" y="3022348"/>
                </a:lnTo>
                <a:cubicBezTo>
                  <a:pt x="1591134" y="3057593"/>
                  <a:pt x="1512659" y="3036260"/>
                  <a:pt x="1477414" y="2974700"/>
                </a:cubicBezTo>
                <a:lnTo>
                  <a:pt x="948506" y="2050885"/>
                </a:lnTo>
                <a:lnTo>
                  <a:pt x="943291" y="2054842"/>
                </a:lnTo>
                <a:lnTo>
                  <a:pt x="247440" y="1137652"/>
                </a:lnTo>
                <a:lnTo>
                  <a:pt x="247440" y="1870956"/>
                </a:lnTo>
                <a:cubicBezTo>
                  <a:pt x="247440" y="1926846"/>
                  <a:pt x="202132" y="1972154"/>
                  <a:pt x="146242" y="1972154"/>
                </a:cubicBezTo>
                <a:lnTo>
                  <a:pt x="101198" y="1972154"/>
                </a:lnTo>
                <a:cubicBezTo>
                  <a:pt x="45308" y="1972154"/>
                  <a:pt x="0" y="1926846"/>
                  <a:pt x="0" y="1870956"/>
                </a:cubicBezTo>
                <a:lnTo>
                  <a:pt x="0" y="888820"/>
                </a:lnTo>
                <a:cubicBezTo>
                  <a:pt x="0" y="874848"/>
                  <a:pt x="2832" y="861536"/>
                  <a:pt x="7953" y="849429"/>
                </a:cubicBezTo>
                <a:lnTo>
                  <a:pt x="17749" y="834900"/>
                </a:lnTo>
                <a:close/>
                <a:moveTo>
                  <a:pt x="104248" y="51029"/>
                </a:moveTo>
                <a:cubicBezTo>
                  <a:pt x="214641" y="-32724"/>
                  <a:pt x="372029" y="-11127"/>
                  <a:pt x="455783" y="99266"/>
                </a:cubicBezTo>
                <a:cubicBezTo>
                  <a:pt x="539536" y="209660"/>
                  <a:pt x="517939" y="367048"/>
                  <a:pt x="407545" y="450801"/>
                </a:cubicBezTo>
                <a:cubicBezTo>
                  <a:pt x="297152" y="534554"/>
                  <a:pt x="139764" y="512958"/>
                  <a:pt x="56010" y="402564"/>
                </a:cubicBezTo>
                <a:cubicBezTo>
                  <a:pt x="-27743" y="292170"/>
                  <a:pt x="-6146" y="134782"/>
                  <a:pt x="104248" y="5102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63698" y="3193067"/>
            <a:ext cx="16726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339C9F"/>
                </a:solidFill>
              </a:rPr>
              <a:t>Attributes: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solidFill>
                  <a:srgbClr val="339C9F"/>
                </a:solidFill>
              </a:rPr>
              <a:t>Height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solidFill>
                  <a:srgbClr val="339C9F"/>
                </a:solidFill>
              </a:rPr>
              <a:t>Age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solidFill>
                  <a:srgbClr val="339C9F"/>
                </a:solidFill>
              </a:rPr>
              <a:t>Profession</a:t>
            </a:r>
            <a:endParaRPr lang="en-IN" dirty="0">
              <a:solidFill>
                <a:srgbClr val="339C9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63697" y="4653877"/>
            <a:ext cx="16726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339C9F"/>
                </a:solidFill>
              </a:rPr>
              <a:t>Methods: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solidFill>
                  <a:srgbClr val="339C9F"/>
                </a:solidFill>
              </a:rPr>
              <a:t>Running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solidFill>
                  <a:srgbClr val="339C9F"/>
                </a:solidFill>
              </a:rPr>
              <a:t>Working</a:t>
            </a:r>
            <a:endParaRPr lang="en-IN" dirty="0">
              <a:solidFill>
                <a:srgbClr val="339C9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16706" y="3389461"/>
            <a:ext cx="1627268" cy="1461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prstClr val="white"/>
                </a:solidFill>
              </a:rPr>
              <a:t>Step</a:t>
            </a:r>
            <a:endParaRPr lang="en-IN" sz="3200" dirty="0">
              <a:solidFill>
                <a:prstClr val="whit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63776" y="2919741"/>
            <a:ext cx="24867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339C9F"/>
                </a:solidFill>
              </a:rPr>
              <a:t>Attributes: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solidFill>
                  <a:srgbClr val="339C9F"/>
                </a:solidFill>
              </a:rPr>
              <a:t>Name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solidFill>
                  <a:srgbClr val="339C9F"/>
                </a:solidFill>
              </a:rPr>
              <a:t>Step Number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 smtClean="0">
                <a:solidFill>
                  <a:srgbClr val="339C9F"/>
                </a:solidFill>
              </a:rPr>
              <a:t>nlgoem</a:t>
            </a:r>
            <a:endParaRPr lang="en-IN" dirty="0" smtClean="0">
              <a:solidFill>
                <a:srgbClr val="339C9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63775" y="4380551"/>
            <a:ext cx="2286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339C9F"/>
                </a:solidFill>
              </a:rPr>
              <a:t>Methods: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 smtClean="0">
                <a:solidFill>
                  <a:srgbClr val="339C9F"/>
                </a:solidFill>
              </a:rPr>
              <a:t>getFrame</a:t>
            </a:r>
            <a:endParaRPr lang="en-IN" dirty="0" smtClean="0">
              <a:solidFill>
                <a:srgbClr val="339C9F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 err="1">
                <a:solidFill>
                  <a:srgbClr val="339C9F"/>
                </a:solidFill>
              </a:rPr>
              <a:t>setDefaultField</a:t>
            </a:r>
            <a:endParaRPr lang="en-IN" dirty="0">
              <a:solidFill>
                <a:srgbClr val="339C9F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IN" dirty="0" smtClean="0">
              <a:solidFill>
                <a:srgbClr val="339C9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7565" y="6170475"/>
            <a:ext cx="11467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i="1" dirty="0" err="1" smtClean="0">
                <a:solidFill>
                  <a:srgbClr val="339C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odb.steps</a:t>
            </a:r>
            <a:r>
              <a:rPr lang="en-IN" sz="2000" i="1" dirty="0" smtClean="0">
                <a:solidFill>
                  <a:srgbClr val="339C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[‘step-1’].frames[1].</a:t>
            </a:r>
            <a:r>
              <a:rPr lang="en-IN" sz="2000" i="1" dirty="0" err="1" smtClean="0">
                <a:solidFill>
                  <a:srgbClr val="339C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fieldOutputs</a:t>
            </a:r>
            <a:r>
              <a:rPr lang="en-IN" sz="2000" i="1" dirty="0" smtClean="0">
                <a:solidFill>
                  <a:srgbClr val="339C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[‘U’].values[0].data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8463776" y="5255200"/>
            <a:ext cx="14509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IN" dirty="0" smtClean="0">
                <a:solidFill>
                  <a:srgbClr val="339C9F"/>
                </a:solidFill>
              </a:rPr>
              <a:t>frames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81214" y="4040533"/>
            <a:ext cx="373592" cy="3357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339C9F"/>
                </a:solidFill>
              </a:defRPr>
            </a:lvl1pPr>
          </a:lstStyle>
          <a:p>
            <a:pPr algn="ctr"/>
            <a:r>
              <a:rPr lang="en-IN" dirty="0"/>
              <a:t>4.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77108" y="5797470"/>
            <a:ext cx="6025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All these are the attributes and NOT the methods</a:t>
            </a:r>
          </a:p>
        </p:txBody>
      </p:sp>
    </p:spTree>
    <p:extLst>
      <p:ext uri="{BB962C8B-B14F-4D97-AF65-F5344CB8AC3E}">
        <p14:creationId xmlns:p14="http://schemas.microsoft.com/office/powerpoint/2010/main" val="4121706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L 0.09544 4.44444E-6 C 0.13815 4.44444E-6 0.19088 -0.04838 0.19088 -0.08727 L 0.19088 -0.17454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44" y="-8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088 -0.17454 L 0.00143 -0.17454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79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59259E-6 L -8.33333E-7 0.0379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" grpId="0"/>
      <p:bldP spid="4" grpId="1"/>
      <p:bldP spid="6" grpId="0" animBg="1"/>
      <p:bldP spid="9" grpId="0"/>
    </p:bldLst>
  </p:timing>
</p:sld>
</file>

<file path=ppt/theme/theme1.xml><?xml version="1.0" encoding="utf-8"?>
<a:theme xmlns:a="http://schemas.openxmlformats.org/drawingml/2006/main" name="Ocean Waves 16x9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57150"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dirty="0" smtClean="0">
            <a:solidFill>
              <a:srgbClr val="FF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cean waves nature presentation (widescreen).potx" id="{1FE9163D-5548-432F-82B6-65BFDB1BFAF3}" vid="{2D48191D-94F2-482B-9433-3810ECBC6178}"/>
    </a:ext>
  </a:extLst>
</a:theme>
</file>

<file path=ppt/theme/theme2.xml><?xml version="1.0" encoding="utf-8"?>
<a:theme xmlns:a="http://schemas.openxmlformats.org/drawingml/2006/main" name="1_Ocean Waves 16x9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57150"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dirty="0" smtClean="0">
            <a:solidFill>
              <a:srgbClr val="FF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cean waves nature presentation (widescreen).potx" id="{1FE9163D-5548-432F-82B6-65BFDB1BFAF3}" vid="{2D48191D-94F2-482B-9433-3810ECBC61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</TotalTime>
  <Words>76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Courier New</vt:lpstr>
      <vt:lpstr>Ocean Waves 16x9</vt:lpstr>
      <vt:lpstr>1_Ocean Waves 16x9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cortexsat@gmail.com</dc:creator>
  <cp:lastModifiedBy>cortexsat@gmail.com</cp:lastModifiedBy>
  <cp:revision>190</cp:revision>
  <dcterms:created xsi:type="dcterms:W3CDTF">2021-09-19T07:31:00Z</dcterms:created>
  <dcterms:modified xsi:type="dcterms:W3CDTF">2021-10-09T07:11:55Z</dcterms:modified>
</cp:coreProperties>
</file>