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BFF"/>
    <a:srgbClr val="000000"/>
    <a:srgbClr val="C52C0D"/>
    <a:srgbClr val="F7DA57"/>
    <a:srgbClr val="FBFBFB"/>
    <a:srgbClr val="F0EEE8"/>
    <a:srgbClr val="E3E0D5"/>
    <a:srgbClr val="CFCEC3"/>
    <a:srgbClr val="BCBBA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12/4/2021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12/4/2021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12/4/2021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288759"/>
            <a:ext cx="1216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7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4 – Abaqus Data Types</a:t>
            </a:r>
            <a:endParaRPr lang="en-IN" sz="7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84" y="121850"/>
            <a:ext cx="11129893" cy="757130"/>
          </a:xfrm>
        </p:spPr>
        <p:txBody>
          <a:bodyPr/>
          <a:lstStyle/>
          <a:p>
            <a:r>
              <a:rPr lang="en-IN" dirty="0"/>
              <a:t>Importing modules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984" y="1282962"/>
            <a:ext cx="833653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You can reuse already written code by importing it as a module.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Commonly used importing styles are: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8188" y="3625702"/>
            <a:ext cx="1889856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</a:t>
            </a:r>
            <a:endParaRPr lang="en-IN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187" y="4351606"/>
            <a:ext cx="3412142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 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endParaRPr lang="en-IN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8187" y="5199029"/>
            <a:ext cx="3199766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 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06206" y="3778762"/>
            <a:ext cx="2031888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7633" y="3594095"/>
            <a:ext cx="70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Bring in objects from module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funs.py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via a namespace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0198" y="4213105"/>
            <a:ext cx="700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Bring in object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from module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funs.py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into the current namespace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30329" y="4536271"/>
            <a:ext cx="90776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0198" y="5062948"/>
            <a:ext cx="705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bring in all objects from module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ns.py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into current namespace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30329" y="5385603"/>
            <a:ext cx="90776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6934" y="2591705"/>
            <a:ext cx="15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Namespace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0043" y="2591705"/>
            <a:ext cx="826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System that has a unique name for each and every object in python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08044" y="2776371"/>
            <a:ext cx="869161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8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/>
      <p:bldP spid="24" grpId="0"/>
      <p:bldP spid="28" grpId="0"/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58" y="1551957"/>
            <a:ext cx="815771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python scripting guide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Abaqus Scripting Interface data types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IN" sz="3200" dirty="0" err="1">
                <a:solidFill>
                  <a:schemeClr val="accent1">
                    <a:lumMod val="75000"/>
                  </a:schemeClr>
                </a:solidFill>
              </a:rPr>
              <a:t>SymbolicConstants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Boolean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Repositories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Importing 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460" y="108532"/>
            <a:ext cx="1134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Content:</a:t>
            </a:r>
          </a:p>
        </p:txBody>
      </p:sp>
    </p:spTree>
    <p:extLst>
      <p:ext uri="{BB962C8B-B14F-4D97-AF65-F5344CB8AC3E}">
        <p14:creationId xmlns:p14="http://schemas.microsoft.com/office/powerpoint/2010/main" val="334758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Abaqus python scripting guide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11891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Chapters are grouped alphabetically by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functionality.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Within each chapter the primary objects appear first and are followed by other objects in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alphabetical order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4" y="2210322"/>
            <a:ext cx="2828925" cy="461010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715126" y="2800057"/>
            <a:ext cx="2263036" cy="3252920"/>
            <a:chOff x="4438389" y="2299016"/>
            <a:chExt cx="2263036" cy="3252920"/>
          </a:xfrm>
        </p:grpSpPr>
        <p:sp>
          <p:nvSpPr>
            <p:cNvPr id="5" name="Rectangle 4"/>
            <p:cNvSpPr/>
            <p:nvPr/>
          </p:nvSpPr>
          <p:spPr>
            <a:xfrm>
              <a:off x="4438389" y="2705003"/>
              <a:ext cx="2263036" cy="284693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Assembly</a:t>
              </a: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Part</a:t>
              </a: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>
                  <a:solidFill>
                    <a:schemeClr val="accent1">
                      <a:lumMod val="75000"/>
                    </a:schemeClr>
                  </a:solidFill>
                </a:rPr>
                <a:t>ElemType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>
                  <a:solidFill>
                    <a:schemeClr val="accent1">
                      <a:lumMod val="75000"/>
                    </a:schemeClr>
                  </a:solidFill>
                </a:rPr>
                <a:t>MeshEdge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>
                  <a:solidFill>
                    <a:schemeClr val="accent1">
                      <a:lumMod val="75000"/>
                    </a:schemeClr>
                  </a:solidFill>
                </a:rPr>
                <a:t>MeshElement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>
                  <a:solidFill>
                    <a:schemeClr val="accent1">
                      <a:lumMod val="75000"/>
                    </a:schemeClr>
                  </a:solidFill>
                </a:rPr>
                <a:t>MeshFace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>
                  <a:solidFill>
                    <a:schemeClr val="accent1">
                      <a:lumMod val="75000"/>
                    </a:schemeClr>
                  </a:solidFill>
                </a:rPr>
                <a:t>MeshNode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Tx/>
                <a:buChar char="—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err="1" smtClean="0">
                  <a:solidFill>
                    <a:schemeClr val="accent1">
                      <a:lumMod val="75000"/>
                    </a:schemeClr>
                  </a:solidFill>
                </a:rPr>
                <a:t>MeshStats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1420" y="2299016"/>
              <a:ext cx="2056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b="1" dirty="0">
                  <a:solidFill>
                    <a:srgbClr val="0000FF"/>
                  </a:solidFill>
                  <a:latin typeface="TimesNewRoman"/>
                </a:rPr>
                <a:t>Mesh commands</a:t>
              </a:r>
              <a:endParaRPr lang="en-IN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238039" y="3206044"/>
            <a:ext cx="588694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Within each object description, the commands are listed in the following order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―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Constructors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―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―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Members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3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Abaqus python scripting guide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118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description of each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object is organised as follows: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775" y="1719986"/>
            <a:ext cx="2516390" cy="490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 err="1">
                <a:solidFill>
                  <a:schemeClr val="bg2"/>
                </a:solidFill>
              </a:rPr>
              <a:t>Odb</a:t>
            </a:r>
            <a:r>
              <a:rPr lang="en-IN" b="1" dirty="0">
                <a:solidFill>
                  <a:schemeClr val="bg2"/>
                </a:solidFill>
              </a:rPr>
              <a:t>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400" i="1" dirty="0">
                <a:solidFill>
                  <a:schemeClr val="bg2"/>
                </a:solidFill>
              </a:rPr>
              <a:t>description</a:t>
            </a:r>
            <a:endParaRPr lang="en-IN" i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>
                <a:solidFill>
                  <a:schemeClr val="bg2"/>
                </a:solidFill>
              </a:rPr>
              <a:t>Access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>
                <a:solidFill>
                  <a:schemeClr val="bg2"/>
                </a:solidFill>
              </a:rPr>
              <a:t>import </a:t>
            </a:r>
            <a:r>
              <a:rPr lang="en-IN" b="1" dirty="0" err="1">
                <a:solidFill>
                  <a:schemeClr val="bg2"/>
                </a:solidFill>
              </a:rPr>
              <a:t>odbAccess</a:t>
            </a:r>
            <a:endParaRPr lang="en-IN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 err="1">
                <a:solidFill>
                  <a:schemeClr val="bg2"/>
                </a:solidFill>
              </a:rPr>
              <a:t>session.odbs</a:t>
            </a:r>
            <a:r>
              <a:rPr lang="en-IN" b="1" dirty="0">
                <a:solidFill>
                  <a:schemeClr val="bg2"/>
                </a:solidFill>
              </a:rPr>
              <a:t>[</a:t>
            </a:r>
            <a:r>
              <a:rPr lang="en-IN" i="1" dirty="0">
                <a:solidFill>
                  <a:schemeClr val="bg2"/>
                </a:solidFill>
              </a:rPr>
              <a:t>name</a:t>
            </a:r>
            <a:r>
              <a:rPr lang="en-IN" b="1" dirty="0">
                <a:solidFill>
                  <a:schemeClr val="bg2"/>
                </a:solidFill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 err="1">
                <a:solidFill>
                  <a:schemeClr val="bg2"/>
                </a:solidFill>
              </a:rPr>
              <a:t>Odb</a:t>
            </a:r>
            <a:r>
              <a:rPr lang="en-IN" b="1" dirty="0" smtClean="0">
                <a:solidFill>
                  <a:schemeClr val="bg2"/>
                </a:solidFill>
              </a:rPr>
              <a:t>(...)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400" i="1" dirty="0">
                <a:solidFill>
                  <a:schemeClr val="bg2"/>
                </a:solidFill>
              </a:rPr>
              <a:t>description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dirty="0">
                <a:solidFill>
                  <a:schemeClr val="bg2"/>
                </a:solidFill>
              </a:rPr>
              <a:t>Path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dirty="0" err="1" smtClean="0">
                <a:solidFill>
                  <a:schemeClr val="bg2"/>
                </a:solidFill>
              </a:rPr>
              <a:t>session.Odb</a:t>
            </a:r>
            <a:endParaRPr lang="en-IN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close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err="1">
                <a:solidFill>
                  <a:schemeClr val="bg2"/>
                </a:solidFill>
              </a:rPr>
              <a:t>getFrame</a:t>
            </a:r>
            <a:r>
              <a:rPr lang="en-IN" sz="1600" b="1" dirty="0" smtClean="0">
                <a:solidFill>
                  <a:schemeClr val="bg2"/>
                </a:solidFill>
              </a:rPr>
              <a:t>(...)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save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update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Members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i="1" dirty="0" smtClean="0">
                <a:solidFill>
                  <a:schemeClr val="bg2"/>
                </a:solidFill>
              </a:rPr>
              <a:t>Members descriptions</a:t>
            </a:r>
            <a:endParaRPr lang="en-IN" sz="1600" i="1" dirty="0">
              <a:solidFill>
                <a:schemeClr val="bg2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169083" y="1766170"/>
            <a:ext cx="150311" cy="515776"/>
          </a:xfrm>
          <a:prstGeom prst="rightBrace">
            <a:avLst>
              <a:gd name="adj1" fmla="val 27090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705441" y="1839392"/>
            <a:ext cx="437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Object name and description details</a:t>
            </a:r>
            <a:endParaRPr lang="en-IN" dirty="0"/>
          </a:p>
        </p:txBody>
      </p:sp>
      <p:sp>
        <p:nvSpPr>
          <p:cNvPr id="13" name="Right Brace 12"/>
          <p:cNvSpPr/>
          <p:nvPr/>
        </p:nvSpPr>
        <p:spPr>
          <a:xfrm>
            <a:off x="3987129" y="2371299"/>
            <a:ext cx="292914" cy="913729"/>
          </a:xfrm>
          <a:prstGeom prst="rightBrace">
            <a:avLst>
              <a:gd name="adj1" fmla="val 27090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707523" y="2505711"/>
            <a:ext cx="572464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to be imported to use this object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How to access attributes/members and methods</a:t>
            </a:r>
            <a:endParaRPr lang="en-IN" dirty="0"/>
          </a:p>
        </p:txBody>
      </p:sp>
      <p:sp>
        <p:nvSpPr>
          <p:cNvPr id="16" name="Right Brace 15"/>
          <p:cNvSpPr/>
          <p:nvPr/>
        </p:nvSpPr>
        <p:spPr>
          <a:xfrm>
            <a:off x="3031709" y="4858423"/>
            <a:ext cx="354426" cy="1079667"/>
          </a:xfrm>
          <a:prstGeom prst="rightBrace">
            <a:avLst>
              <a:gd name="adj1" fmla="val 27090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705441" y="5163455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Methods available for the object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3916629" y="6010404"/>
            <a:ext cx="150311" cy="515776"/>
          </a:xfrm>
          <a:prstGeom prst="rightBrace">
            <a:avLst>
              <a:gd name="adj1" fmla="val 27090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52987" y="6083626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Members available for the object</a:t>
            </a:r>
            <a:endParaRPr lang="en-IN" dirty="0"/>
          </a:p>
        </p:txBody>
      </p:sp>
      <p:sp>
        <p:nvSpPr>
          <p:cNvPr id="21" name="Right Brace 20"/>
          <p:cNvSpPr/>
          <p:nvPr/>
        </p:nvSpPr>
        <p:spPr>
          <a:xfrm>
            <a:off x="3045420" y="3653638"/>
            <a:ext cx="322205" cy="1031584"/>
          </a:xfrm>
          <a:prstGeom prst="rightBrace">
            <a:avLst>
              <a:gd name="adj1" fmla="val 27090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757633" y="3834583"/>
            <a:ext cx="469391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Constructors available for the object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Path is specified only for the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928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6" grpId="0" animBg="1"/>
      <p:bldP spid="19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Abaqus python scripting guide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381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Different types of arguments: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708" y="1719986"/>
            <a:ext cx="1594238" cy="153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1" dirty="0" err="1" smtClean="0">
                <a:solidFill>
                  <a:schemeClr val="bg2"/>
                </a:solidFill>
              </a:rPr>
              <a:t>Odb</a:t>
            </a:r>
            <a:r>
              <a:rPr lang="en-IN" b="1" dirty="0" smtClean="0">
                <a:solidFill>
                  <a:schemeClr val="bg2"/>
                </a:solidFill>
              </a:rPr>
              <a:t>(...)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close()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err="1">
                <a:solidFill>
                  <a:schemeClr val="bg2"/>
                </a:solidFill>
              </a:rPr>
              <a:t>getFrame</a:t>
            </a:r>
            <a:r>
              <a:rPr lang="en-IN" sz="1600" b="1" dirty="0" smtClean="0">
                <a:solidFill>
                  <a:schemeClr val="bg2"/>
                </a:solidFill>
              </a:rPr>
              <a:t>(...)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save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update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6107" y="1169307"/>
            <a:ext cx="14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5387" y="1991803"/>
            <a:ext cx="231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Methods require arguments</a:t>
            </a:r>
          </a:p>
        </p:txBody>
      </p:sp>
      <p:cxnSp>
        <p:nvCxnSpPr>
          <p:cNvPr id="5" name="Elbow Connector 4"/>
          <p:cNvCxnSpPr>
            <a:stCxn id="3" idx="2"/>
            <a:endCxn id="18" idx="0"/>
          </p:cNvCxnSpPr>
          <p:nvPr/>
        </p:nvCxnSpPr>
        <p:spPr>
          <a:xfrm rot="5400000">
            <a:off x="5855638" y="634600"/>
            <a:ext cx="453164" cy="226124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61997" y="1988579"/>
            <a:ext cx="216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Methods </a:t>
            </a:r>
            <a:r>
              <a:rPr lang="en-IN" b="1" dirty="0" smtClean="0">
                <a:solidFill>
                  <a:schemeClr val="accent1"/>
                </a:solidFill>
              </a:rPr>
              <a:t>DOES NOT require arguments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25" name="Elbow Connector 24"/>
          <p:cNvCxnSpPr>
            <a:stCxn id="3" idx="2"/>
            <a:endCxn id="23" idx="0"/>
          </p:cNvCxnSpPr>
          <p:nvPr/>
        </p:nvCxnSpPr>
        <p:spPr>
          <a:xfrm rot="16200000" flipH="1">
            <a:off x="8204817" y="546662"/>
            <a:ext cx="449940" cy="243389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731471" y="2000890"/>
            <a:ext cx="1343619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close()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save()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>
                <a:solidFill>
                  <a:schemeClr val="bg2"/>
                </a:solidFill>
              </a:rPr>
              <a:t>update</a:t>
            </a:r>
            <a:r>
              <a:rPr lang="en-IN" sz="1600" b="1" dirty="0" smtClean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6182" y="1988579"/>
            <a:ext cx="1653696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smtClean="0">
                <a:solidFill>
                  <a:schemeClr val="bg2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err="1" smtClean="0">
                <a:solidFill>
                  <a:schemeClr val="bg2"/>
                </a:solidFill>
              </a:rPr>
              <a:t>Odb</a:t>
            </a:r>
            <a:r>
              <a:rPr lang="en-IN" sz="1600" b="1" dirty="0" smtClean="0">
                <a:solidFill>
                  <a:schemeClr val="bg2"/>
                </a:solidFill>
              </a:rPr>
              <a:t>(...)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600" b="1" dirty="0" err="1" smtClean="0">
                <a:solidFill>
                  <a:schemeClr val="bg2"/>
                </a:solidFill>
              </a:rPr>
              <a:t>getFrame</a:t>
            </a:r>
            <a:r>
              <a:rPr lang="en-IN" sz="1600" b="1" dirty="0" smtClean="0">
                <a:solidFill>
                  <a:schemeClr val="bg2"/>
                </a:solidFill>
              </a:rPr>
              <a:t>(...)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54061" y="3368526"/>
            <a:ext cx="265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Required arguments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44899" y="3373627"/>
            <a:ext cx="265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Optional arguments</a:t>
            </a:r>
          </a:p>
        </p:txBody>
      </p:sp>
      <p:cxnSp>
        <p:nvCxnSpPr>
          <p:cNvPr id="37" name="Elbow Connector 36"/>
          <p:cNvCxnSpPr>
            <a:stCxn id="18" idx="2"/>
            <a:endCxn id="35" idx="0"/>
          </p:cNvCxnSpPr>
          <p:nvPr/>
        </p:nvCxnSpPr>
        <p:spPr>
          <a:xfrm rot="5400000">
            <a:off x="3751379" y="2168307"/>
            <a:ext cx="730392" cy="167004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2"/>
            <a:endCxn id="36" idx="0"/>
          </p:cNvCxnSpPr>
          <p:nvPr/>
        </p:nvCxnSpPr>
        <p:spPr>
          <a:xfrm rot="16200000" flipH="1">
            <a:off x="5394247" y="2195484"/>
            <a:ext cx="735493" cy="162079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54060" y="3902594"/>
            <a:ext cx="254278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1600" b="1" dirty="0" smtClean="0">
                <a:solidFill>
                  <a:schemeClr val="bg2"/>
                </a:solidFill>
              </a:rPr>
              <a:t>Must be provided.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00996" y="3902594"/>
            <a:ext cx="282839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1600" b="1" dirty="0" smtClean="0">
                <a:solidFill>
                  <a:schemeClr val="bg2"/>
                </a:solidFill>
              </a:rPr>
              <a:t>If omitted, default value is set.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454" y="4625943"/>
            <a:ext cx="118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All the required and optional arguments can be given as positional or keyword arguments.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499" y="5495506"/>
            <a:ext cx="4860099" cy="723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newViewport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session.Viewport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',(10, 10), 100, 50)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64881" y="5495505"/>
            <a:ext cx="7010209" cy="723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newViewport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session.Viewport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',origin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=(10, 10), 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width=100,height=50)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15441" y="5085567"/>
            <a:ext cx="27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</a:rPr>
              <a:t>Positional Arguments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19418" y="5110502"/>
            <a:ext cx="27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</a:rPr>
              <a:t>Keyword Arguments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978978" y="6267840"/>
            <a:ext cx="2823847" cy="370191"/>
            <a:chOff x="978978" y="6405626"/>
            <a:chExt cx="2823847" cy="370191"/>
          </a:xfrm>
        </p:grpSpPr>
        <p:sp>
          <p:nvSpPr>
            <p:cNvPr id="56" name="TextBox 55"/>
            <p:cNvSpPr txBox="1"/>
            <p:nvPr/>
          </p:nvSpPr>
          <p:spPr>
            <a:xfrm>
              <a:off x="1416555" y="6406485"/>
              <a:ext cx="238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</a:rPr>
                <a:t>NOT recommended</a:t>
              </a:r>
            </a:p>
          </p:txBody>
        </p:sp>
        <p:sp>
          <p:nvSpPr>
            <p:cNvPr id="57" name="Cross 56"/>
            <p:cNvSpPr/>
            <p:nvPr/>
          </p:nvSpPr>
          <p:spPr>
            <a:xfrm rot="2700000">
              <a:off x="978978" y="6405626"/>
              <a:ext cx="345996" cy="345996"/>
            </a:xfrm>
            <a:prstGeom prst="plus">
              <a:avLst>
                <a:gd name="adj" fmla="val 49684"/>
              </a:avLst>
            </a:prstGeom>
            <a:solidFill>
              <a:schemeClr val="accent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14371" y="6256172"/>
            <a:ext cx="2632363" cy="400208"/>
            <a:chOff x="7014371" y="6393958"/>
            <a:chExt cx="2632363" cy="400208"/>
          </a:xfrm>
        </p:grpSpPr>
        <p:sp>
          <p:nvSpPr>
            <p:cNvPr id="58" name="TextBox 57"/>
            <p:cNvSpPr txBox="1"/>
            <p:nvPr/>
          </p:nvSpPr>
          <p:spPr>
            <a:xfrm>
              <a:off x="7260464" y="6393958"/>
              <a:ext cx="238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00B050"/>
                  </a:solidFill>
                </a:rPr>
                <a:t>Recommended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4371" y="6424834"/>
              <a:ext cx="4100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19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  <p:bldP spid="3" grpId="0"/>
      <p:bldP spid="18" grpId="0"/>
      <p:bldP spid="23" grpId="0"/>
      <p:bldP spid="31" grpId="0"/>
      <p:bldP spid="32" grpId="0"/>
      <p:bldP spid="35" grpId="0"/>
      <p:bldP spid="36" grpId="0"/>
      <p:bldP spid="47" grpId="0"/>
      <p:bldP spid="48" grpId="0"/>
      <p:bldP spid="50" grpId="0"/>
      <p:bldP spid="51" grpId="0" animBg="1"/>
      <p:bldP spid="53" grpId="0" animBg="1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Abaqus python scripting guide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5416" y="1215025"/>
            <a:ext cx="626327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Return value from the methods: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All methods return a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value.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Many commands return the </a:t>
            </a:r>
            <a:r>
              <a:rPr lang="en-IN" b="1" i="1" dirty="0">
                <a:solidFill>
                  <a:srgbClr val="FF33CC"/>
                </a:solidFill>
              </a:rPr>
              <a:t>None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object.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Constructor return object being created.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1924" y="3029120"/>
            <a:ext cx="8989871" cy="723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odbAccess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openOdb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IN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beam_model.odb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1923" y="3752395"/>
            <a:ext cx="8989871" cy="100027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odb.isReadOnly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IN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‘The results data will not be written to the ODB file, as it is in Read ONLY mode’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dirty="0">
              <a:solidFill>
                <a:srgbClr val="095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7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6" y="121850"/>
            <a:ext cx="11697629" cy="757130"/>
          </a:xfrm>
        </p:spPr>
        <p:txBody>
          <a:bodyPr/>
          <a:lstStyle/>
          <a:p>
            <a:r>
              <a:rPr lang="en-IN" dirty="0"/>
              <a:t>Abaqus Scripting Interface data types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810" y="1269608"/>
            <a:ext cx="835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Abaqus Scripting Interface adds over 500 additional data types.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810" y="1737180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 err="1">
                <a:solidFill>
                  <a:schemeClr val="accent1">
                    <a:lumMod val="75000"/>
                  </a:schemeClr>
                </a:solidFill>
              </a:rPr>
              <a:t>SymbolicConstants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810" y="2473940"/>
            <a:ext cx="473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Some Abaqus defined constants.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930" y="3308940"/>
            <a:ext cx="4345266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abaqusConstants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810" y="3308940"/>
            <a:ext cx="48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To use these constants, we must import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10" idx="3"/>
            <a:endCxn id="9" idx="1"/>
          </p:cNvCxnSpPr>
          <p:nvPr/>
        </p:nvCxnSpPr>
        <p:spPr>
          <a:xfrm>
            <a:off x="5163015" y="3493606"/>
            <a:ext cx="84191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04357" y="4143940"/>
            <a:ext cx="48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THREE_D, TWO_D_PLANAR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AXISYMMETRIC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810" y="4143940"/>
            <a:ext cx="34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Example: Part dimensionality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4" idx="1"/>
          </p:cNvCxnSpPr>
          <p:nvPr/>
        </p:nvCxnSpPr>
        <p:spPr>
          <a:xfrm>
            <a:off x="3691054" y="4328606"/>
            <a:ext cx="61330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8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6" y="121850"/>
            <a:ext cx="11697629" cy="757130"/>
          </a:xfrm>
        </p:spPr>
        <p:txBody>
          <a:bodyPr/>
          <a:lstStyle/>
          <a:p>
            <a:r>
              <a:rPr lang="en-IN" dirty="0"/>
              <a:t>Abaqus Scripting Interface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810" y="1737180"/>
            <a:ext cx="1778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Booleans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810" y="3578472"/>
            <a:ext cx="473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Derived from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AbaqusConstants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9565" y="3611670"/>
            <a:ext cx="4345266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abaqusConstants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45955" y="2714900"/>
            <a:ext cx="84191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0966" y="4472718"/>
            <a:ext cx="791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5684" y="4472718"/>
            <a:ext cx="791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OFF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810" y="2535564"/>
            <a:ext cx="25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0966" y="2532758"/>
            <a:ext cx="791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5684" y="2532758"/>
            <a:ext cx="791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45955" y="4689988"/>
            <a:ext cx="84191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0" y="4510652"/>
            <a:ext cx="25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Abaqus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38417" y="3765777"/>
            <a:ext cx="841915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6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4" grpId="0" animBg="1"/>
      <p:bldP spid="13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6" y="121850"/>
            <a:ext cx="11697629" cy="757130"/>
          </a:xfrm>
        </p:spPr>
        <p:txBody>
          <a:bodyPr/>
          <a:lstStyle/>
          <a:p>
            <a:r>
              <a:rPr lang="en-IN" dirty="0"/>
              <a:t>Abaqus Scripting Interface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810" y="1342443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810" y="2140827"/>
            <a:ext cx="52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Used to store the similar type of object.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84348" y="2754382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Field output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55423" y="2754382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Frame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26498" y="2754382"/>
            <a:ext cx="1471961" cy="735981"/>
          </a:xfrm>
          <a:prstGeom prst="roundRect">
            <a:avLst/>
          </a:prstGeom>
          <a:gradFill flip="none" rotWithShape="1">
            <a:gsLst>
              <a:gs pos="27000">
                <a:srgbClr val="095BFF"/>
              </a:gs>
              <a:gs pos="100000">
                <a:srgbClr val="7030A0"/>
              </a:gs>
              <a:gs pos="68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Step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810" y="5587736"/>
            <a:ext cx="72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You can change the name of object in repositories.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993" y="6198608"/>
            <a:ext cx="10045874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mdb.models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'Model-1'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parts.changeKey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'housing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'form'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4268" y="3630503"/>
            <a:ext cx="7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43791" y="3630503"/>
            <a:ext cx="7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5869" y="3630503"/>
            <a:ext cx="8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8842" y="4236424"/>
            <a:ext cx="10045874" cy="107721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‘Step-1’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‘Step-1’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.frames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‘Step-1’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.frames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fieldOutputs</a:t>
            </a:r>
            <a:r>
              <a:rPr lang="en-IN" dirty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</a:t>
            </a:r>
            <a:r>
              <a:rPr lang="en-I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IN" dirty="0" smtClean="0">
                <a:solidFill>
                  <a:srgbClr val="095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IN" dirty="0">
              <a:solidFill>
                <a:srgbClr val="095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2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1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0" grpId="0" animBg="1"/>
      <p:bldP spid="23" grpId="0" animBg="1"/>
      <p:bldP spid="4" grpId="0"/>
      <p:bldP spid="8" grpId="0" animBg="1"/>
      <p:bldP spid="10" grpId="0"/>
      <p:bldP spid="25" grpId="0"/>
      <p:bldP spid="26" grpId="0"/>
      <p:bldP spid="13" grpId="0" animBg="1"/>
    </p:bldLst>
  </p:timing>
</p:sld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556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TimesNewRoman</vt:lpstr>
      <vt:lpstr>Wingdings</vt:lpstr>
      <vt:lpstr>Ocean Waves 16x9</vt:lpstr>
      <vt:lpstr>PowerPoint Presentation</vt:lpstr>
      <vt:lpstr>PowerPoint Presentation</vt:lpstr>
      <vt:lpstr>Abaqus python scripting guide</vt:lpstr>
      <vt:lpstr>Abaqus python scripting guide</vt:lpstr>
      <vt:lpstr>Abaqus python scripting guide</vt:lpstr>
      <vt:lpstr>Abaqus python scripting guide</vt:lpstr>
      <vt:lpstr>Abaqus Scripting Interface data types</vt:lpstr>
      <vt:lpstr>Abaqus Scripting Interface data types</vt:lpstr>
      <vt:lpstr>Abaqus Scripting Interface data types</vt:lpstr>
      <vt:lpstr>Importing 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440</cp:revision>
  <dcterms:created xsi:type="dcterms:W3CDTF">2021-09-19T07:31:00Z</dcterms:created>
  <dcterms:modified xsi:type="dcterms:W3CDTF">2021-12-04T12:41:34Z</dcterms:modified>
</cp:coreProperties>
</file>