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0" r:id="rId3"/>
    <p:sldId id="2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BFF"/>
    <a:srgbClr val="000000"/>
    <a:srgbClr val="C52C0D"/>
    <a:srgbClr val="F7DA57"/>
    <a:srgbClr val="FBFBFB"/>
    <a:srgbClr val="F0EEE8"/>
    <a:srgbClr val="E3E0D5"/>
    <a:srgbClr val="CFCEC3"/>
    <a:srgbClr val="BCBBA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 snapToGrid="0">
      <p:cViewPr varScale="1">
        <p:scale>
          <a:sx n="87" d="100"/>
          <a:sy n="87" d="100"/>
        </p:scale>
        <p:origin x="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5733" y="1600200"/>
            <a:ext cx="6208099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5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127" y="6400800"/>
            <a:ext cx="5956385" cy="276228"/>
          </a:xfrm>
        </p:spPr>
        <p:txBody>
          <a:bodyPr/>
          <a:lstStyle/>
          <a:p>
            <a:r>
              <a:rPr lang="en-US" dirty="0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30155" y="6400800"/>
            <a:ext cx="1549062" cy="276228"/>
          </a:xfrm>
        </p:spPr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12/28/2021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9431" y="6400800"/>
            <a:ext cx="1067080" cy="276228"/>
          </a:xfrm>
        </p:spPr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12/28/2021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3568" y="121850"/>
            <a:ext cx="11775989" cy="757130"/>
          </a:xfrm>
        </p:spPr>
        <p:txBody>
          <a:bodyPr wrap="square">
            <a:sp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 dirty="0" smtClean="0">
                <a:solidFill>
                  <a:schemeClr val="bg2"/>
                </a:solidFill>
              </a:rPr>
              <a:t>Insert</a:t>
            </a:r>
            <a:r>
              <a:rPr lang="en-US" sz="4800" baseline="0" dirty="0" smtClean="0">
                <a:solidFill>
                  <a:schemeClr val="bg2"/>
                </a:solidFill>
              </a:rPr>
              <a:t> slide title here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0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2688" y="348432"/>
            <a:ext cx="4991415" cy="2191178"/>
            <a:chOff x="2301701" y="1685581"/>
            <a:chExt cx="7305195" cy="3206903"/>
          </a:xfrm>
        </p:grpSpPr>
        <p:grpSp>
          <p:nvGrpSpPr>
            <p:cNvPr id="12" name="Group 11"/>
            <p:cNvGrpSpPr/>
            <p:nvPr/>
          </p:nvGrpSpPr>
          <p:grpSpPr>
            <a:xfrm>
              <a:off x="2954794" y="1942139"/>
              <a:ext cx="2083822" cy="2693788"/>
              <a:chOff x="325989" y="2690157"/>
              <a:chExt cx="1718039" cy="2220934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333067" y="2690157"/>
                <a:ext cx="1710961" cy="2220934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5989" y="3693675"/>
                <a:ext cx="1717536" cy="210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6580283" y="2092856"/>
              <a:ext cx="2605895" cy="2392351"/>
            </a:xfrm>
            <a:custGeom>
              <a:avLst/>
              <a:gdLst>
                <a:gd name="connsiteX0" fmla="*/ 3748712 w 5291359"/>
                <a:gd name="connsiteY0" fmla="*/ 4128549 h 4857750"/>
                <a:gd name="connsiteX1" fmla="*/ 3512905 w 5291359"/>
                <a:gd name="connsiteY1" fmla="*/ 4364356 h 4857750"/>
                <a:gd name="connsiteX2" fmla="*/ 3748712 w 5291359"/>
                <a:gd name="connsiteY2" fmla="*/ 4600163 h 4857750"/>
                <a:gd name="connsiteX3" fmla="*/ 3984519 w 5291359"/>
                <a:gd name="connsiteY3" fmla="*/ 4364356 h 4857750"/>
                <a:gd name="connsiteX4" fmla="*/ 3748712 w 5291359"/>
                <a:gd name="connsiteY4" fmla="*/ 4128549 h 4857750"/>
                <a:gd name="connsiteX5" fmla="*/ 3618742 w 5291359"/>
                <a:gd name="connsiteY5" fmla="*/ 1405890 h 4857750"/>
                <a:gd name="connsiteX6" fmla="*/ 4618890 w 5291359"/>
                <a:gd name="connsiteY6" fmla="*/ 1405890 h 4857750"/>
                <a:gd name="connsiteX7" fmla="*/ 5291359 w 5291359"/>
                <a:gd name="connsiteY7" fmla="*/ 2078359 h 4857750"/>
                <a:gd name="connsiteX8" fmla="*/ 5291359 w 5291359"/>
                <a:gd name="connsiteY8" fmla="*/ 2779391 h 4857750"/>
                <a:gd name="connsiteX9" fmla="*/ 4618890 w 5291359"/>
                <a:gd name="connsiteY9" fmla="*/ 3451860 h 4857750"/>
                <a:gd name="connsiteX10" fmla="*/ 4331604 w 5291359"/>
                <a:gd name="connsiteY10" fmla="*/ 3451860 h 4857750"/>
                <a:gd name="connsiteX11" fmla="*/ 4331604 w 5291359"/>
                <a:gd name="connsiteY11" fmla="*/ 3461147 h 4857750"/>
                <a:gd name="connsiteX12" fmla="*/ 3188154 w 5291359"/>
                <a:gd name="connsiteY12" fmla="*/ 3461147 h 4857750"/>
                <a:gd name="connsiteX13" fmla="*/ 3188154 w 5291359"/>
                <a:gd name="connsiteY13" fmla="*/ 3660457 h 4857750"/>
                <a:gd name="connsiteX14" fmla="*/ 4331604 w 5291359"/>
                <a:gd name="connsiteY14" fmla="*/ 3660457 h 4857750"/>
                <a:gd name="connsiteX15" fmla="*/ 4331604 w 5291359"/>
                <a:gd name="connsiteY15" fmla="*/ 4023903 h 4857750"/>
                <a:gd name="connsiteX16" fmla="*/ 4331604 w 5291359"/>
                <a:gd name="connsiteY16" fmla="*/ 4120515 h 4857750"/>
                <a:gd name="connsiteX17" fmla="*/ 4331604 w 5291359"/>
                <a:gd name="connsiteY17" fmla="*/ 4285707 h 4857750"/>
                <a:gd name="connsiteX18" fmla="*/ 3759561 w 5291359"/>
                <a:gd name="connsiteY18" fmla="*/ 4857750 h 4857750"/>
                <a:gd name="connsiteX19" fmla="*/ 2503347 w 5291359"/>
                <a:gd name="connsiteY19" fmla="*/ 4857750 h 4857750"/>
                <a:gd name="connsiteX20" fmla="*/ 1931304 w 5291359"/>
                <a:gd name="connsiteY20" fmla="*/ 4285707 h 4857750"/>
                <a:gd name="connsiteX21" fmla="*/ 1931304 w 5291359"/>
                <a:gd name="connsiteY21" fmla="*/ 4120515 h 4857750"/>
                <a:gd name="connsiteX22" fmla="*/ 1931304 w 5291359"/>
                <a:gd name="connsiteY22" fmla="*/ 4023903 h 4857750"/>
                <a:gd name="connsiteX23" fmla="*/ 1931304 w 5291359"/>
                <a:gd name="connsiteY23" fmla="*/ 3451860 h 4857750"/>
                <a:gd name="connsiteX24" fmla="*/ 1931304 w 5291359"/>
                <a:gd name="connsiteY24" fmla="*/ 3037523 h 4857750"/>
                <a:gd name="connsiteX25" fmla="*/ 1944242 w 5291359"/>
                <a:gd name="connsiteY25" fmla="*/ 3037523 h 4857750"/>
                <a:gd name="connsiteX26" fmla="*/ 2033580 w 5291359"/>
                <a:gd name="connsiteY26" fmla="*/ 2822367 h 4857750"/>
                <a:gd name="connsiteX27" fmla="*/ 2189357 w 5291359"/>
                <a:gd name="connsiteY27" fmla="*/ 2739482 h 4857750"/>
                <a:gd name="connsiteX28" fmla="*/ 2233044 w 5291359"/>
                <a:gd name="connsiteY28" fmla="*/ 2735302 h 4857750"/>
                <a:gd name="connsiteX29" fmla="*/ 2233044 w 5291359"/>
                <a:gd name="connsiteY29" fmla="*/ 2739417 h 4857750"/>
                <a:gd name="connsiteX30" fmla="*/ 3123056 w 5291359"/>
                <a:gd name="connsiteY30" fmla="*/ 2739417 h 4857750"/>
                <a:gd name="connsiteX31" fmla="*/ 3123056 w 5291359"/>
                <a:gd name="connsiteY31" fmla="*/ 2727012 h 4857750"/>
                <a:gd name="connsiteX32" fmla="*/ 3197848 w 5291359"/>
                <a:gd name="connsiteY32" fmla="*/ 2719596 h 4857750"/>
                <a:gd name="connsiteX33" fmla="*/ 3461506 w 5291359"/>
                <a:gd name="connsiteY33" fmla="*/ 2578141 h 4857750"/>
                <a:gd name="connsiteX34" fmla="*/ 3602051 w 5291359"/>
                <a:gd name="connsiteY34" fmla="*/ 2313997 h 4857750"/>
                <a:gd name="connsiteX35" fmla="*/ 3611565 w 5291359"/>
                <a:gd name="connsiteY35" fmla="*/ 2214564 h 4857750"/>
                <a:gd name="connsiteX36" fmla="*/ 3618742 w 5291359"/>
                <a:gd name="connsiteY36" fmla="*/ 2214564 h 4857750"/>
                <a:gd name="connsiteX37" fmla="*/ 1516052 w 5291359"/>
                <a:gd name="connsiteY37" fmla="*/ 318549 h 4857750"/>
                <a:gd name="connsiteX38" fmla="*/ 1280245 w 5291359"/>
                <a:gd name="connsiteY38" fmla="*/ 554356 h 4857750"/>
                <a:gd name="connsiteX39" fmla="*/ 1516052 w 5291359"/>
                <a:gd name="connsiteY39" fmla="*/ 790163 h 4857750"/>
                <a:gd name="connsiteX40" fmla="*/ 1751859 w 5291359"/>
                <a:gd name="connsiteY40" fmla="*/ 554356 h 4857750"/>
                <a:gd name="connsiteX41" fmla="*/ 1516052 w 5291359"/>
                <a:gd name="connsiteY41" fmla="*/ 318549 h 4857750"/>
                <a:gd name="connsiteX42" fmla="*/ 1566087 w 5291359"/>
                <a:gd name="connsiteY42" fmla="*/ 0 h 4857750"/>
                <a:gd name="connsiteX43" fmla="*/ 2822301 w 5291359"/>
                <a:gd name="connsiteY43" fmla="*/ 0 h 4857750"/>
                <a:gd name="connsiteX44" fmla="*/ 3394344 w 5291359"/>
                <a:gd name="connsiteY44" fmla="*/ 572043 h 4857750"/>
                <a:gd name="connsiteX45" fmla="*/ 3394344 w 5291359"/>
                <a:gd name="connsiteY45" fmla="*/ 702945 h 4857750"/>
                <a:gd name="connsiteX46" fmla="*/ 3394344 w 5291359"/>
                <a:gd name="connsiteY46" fmla="*/ 833847 h 4857750"/>
                <a:gd name="connsiteX47" fmla="*/ 3394344 w 5291359"/>
                <a:gd name="connsiteY47" fmla="*/ 1405890 h 4857750"/>
                <a:gd name="connsiteX48" fmla="*/ 3400712 w 5291359"/>
                <a:gd name="connsiteY48" fmla="*/ 1405890 h 4857750"/>
                <a:gd name="connsiteX49" fmla="*/ 3400712 w 5291359"/>
                <a:gd name="connsiteY49" fmla="*/ 2213516 h 4857750"/>
                <a:gd name="connsiteX50" fmla="*/ 3400426 w 5291359"/>
                <a:gd name="connsiteY50" fmla="*/ 2213517 h 4857750"/>
                <a:gd name="connsiteX51" fmla="*/ 3311830 w 5291359"/>
                <a:gd name="connsiteY51" fmla="*/ 2428980 h 4857750"/>
                <a:gd name="connsiteX52" fmla="*/ 3096674 w 5291359"/>
                <a:gd name="connsiteY52" fmla="*/ 2518318 h 4857750"/>
                <a:gd name="connsiteX53" fmla="*/ 3096674 w 5291359"/>
                <a:gd name="connsiteY53" fmla="*/ 2522459 h 4857750"/>
                <a:gd name="connsiteX54" fmla="*/ 2233044 w 5291359"/>
                <a:gd name="connsiteY54" fmla="*/ 2522459 h 4857750"/>
                <a:gd name="connsiteX55" fmla="*/ 2233044 w 5291359"/>
                <a:gd name="connsiteY55" fmla="*/ 2524063 h 4857750"/>
                <a:gd name="connsiteX56" fmla="*/ 2148564 w 5291359"/>
                <a:gd name="connsiteY56" fmla="*/ 2532146 h 4857750"/>
                <a:gd name="connsiteX57" fmla="*/ 1884419 w 5291359"/>
                <a:gd name="connsiteY57" fmla="*/ 2672691 h 4857750"/>
                <a:gd name="connsiteX58" fmla="*/ 1732932 w 5291359"/>
                <a:gd name="connsiteY58" fmla="*/ 3037523 h 4857750"/>
                <a:gd name="connsiteX59" fmla="*/ 1732932 w 5291359"/>
                <a:gd name="connsiteY59" fmla="*/ 3451860 h 4857750"/>
                <a:gd name="connsiteX60" fmla="*/ 672469 w 5291359"/>
                <a:gd name="connsiteY60" fmla="*/ 3451860 h 4857750"/>
                <a:gd name="connsiteX61" fmla="*/ 0 w 5291359"/>
                <a:gd name="connsiteY61" fmla="*/ 2779391 h 4857750"/>
                <a:gd name="connsiteX62" fmla="*/ 0 w 5291359"/>
                <a:gd name="connsiteY62" fmla="*/ 2078359 h 4857750"/>
                <a:gd name="connsiteX63" fmla="*/ 536943 w 5291359"/>
                <a:gd name="connsiteY63" fmla="*/ 1419552 h 4857750"/>
                <a:gd name="connsiteX64" fmla="*/ 564633 w 5291359"/>
                <a:gd name="connsiteY64" fmla="*/ 1416761 h 4857750"/>
                <a:gd name="connsiteX65" fmla="*/ 564633 w 5291359"/>
                <a:gd name="connsiteY65" fmla="*/ 1418750 h 4857750"/>
                <a:gd name="connsiteX66" fmla="*/ 2187961 w 5291359"/>
                <a:gd name="connsiteY66" fmla="*/ 1418750 h 4857750"/>
                <a:gd name="connsiteX67" fmla="*/ 2187961 w 5291359"/>
                <a:gd name="connsiteY67" fmla="*/ 1219440 h 4857750"/>
                <a:gd name="connsiteX68" fmla="*/ 994044 w 5291359"/>
                <a:gd name="connsiteY68" fmla="*/ 1219440 h 4857750"/>
                <a:gd name="connsiteX69" fmla="*/ 994044 w 5291359"/>
                <a:gd name="connsiteY69" fmla="*/ 833847 h 4857750"/>
                <a:gd name="connsiteX70" fmla="*/ 994044 w 5291359"/>
                <a:gd name="connsiteY70" fmla="*/ 702945 h 4857750"/>
                <a:gd name="connsiteX71" fmla="*/ 994044 w 5291359"/>
                <a:gd name="connsiteY71" fmla="*/ 572043 h 4857750"/>
                <a:gd name="connsiteX72" fmla="*/ 1566087 w 5291359"/>
                <a:gd name="connsiteY72" fmla="*/ 0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1359" h="4857750">
                  <a:moveTo>
                    <a:pt x="3748712" y="4128549"/>
                  </a:moveTo>
                  <a:cubicBezTo>
                    <a:pt x="3618479" y="4128549"/>
                    <a:pt x="3512905" y="4234123"/>
                    <a:pt x="3512905" y="4364356"/>
                  </a:cubicBezTo>
                  <a:cubicBezTo>
                    <a:pt x="3512905" y="4494589"/>
                    <a:pt x="3618479" y="4600163"/>
                    <a:pt x="3748712" y="4600163"/>
                  </a:cubicBezTo>
                  <a:cubicBezTo>
                    <a:pt x="3878945" y="4600163"/>
                    <a:pt x="3984519" y="4494589"/>
                    <a:pt x="3984519" y="4364356"/>
                  </a:cubicBezTo>
                  <a:cubicBezTo>
                    <a:pt x="3984519" y="4234123"/>
                    <a:pt x="3878945" y="4128549"/>
                    <a:pt x="3748712" y="4128549"/>
                  </a:cubicBezTo>
                  <a:close/>
                  <a:moveTo>
                    <a:pt x="3618742" y="1405890"/>
                  </a:moveTo>
                  <a:lnTo>
                    <a:pt x="4618890" y="1405890"/>
                  </a:lnTo>
                  <a:cubicBezTo>
                    <a:pt x="4990284" y="1405890"/>
                    <a:pt x="5291359" y="1706965"/>
                    <a:pt x="5291359" y="2078359"/>
                  </a:cubicBezTo>
                  <a:lnTo>
                    <a:pt x="5291359" y="2779391"/>
                  </a:lnTo>
                  <a:cubicBezTo>
                    <a:pt x="5291359" y="3150785"/>
                    <a:pt x="4990284" y="3451860"/>
                    <a:pt x="4618890" y="3451860"/>
                  </a:cubicBezTo>
                  <a:lnTo>
                    <a:pt x="4331604" y="3451860"/>
                  </a:lnTo>
                  <a:lnTo>
                    <a:pt x="4331604" y="3461147"/>
                  </a:lnTo>
                  <a:lnTo>
                    <a:pt x="3188154" y="3461147"/>
                  </a:lnTo>
                  <a:lnTo>
                    <a:pt x="3188154" y="3660457"/>
                  </a:lnTo>
                  <a:lnTo>
                    <a:pt x="4331604" y="3660457"/>
                  </a:lnTo>
                  <a:lnTo>
                    <a:pt x="4331604" y="4023903"/>
                  </a:lnTo>
                  <a:lnTo>
                    <a:pt x="4331604" y="4120515"/>
                  </a:lnTo>
                  <a:lnTo>
                    <a:pt x="4331604" y="4285707"/>
                  </a:lnTo>
                  <a:cubicBezTo>
                    <a:pt x="4331604" y="4601638"/>
                    <a:pt x="4075492" y="4857750"/>
                    <a:pt x="3759561" y="4857750"/>
                  </a:cubicBezTo>
                  <a:lnTo>
                    <a:pt x="2503347" y="4857750"/>
                  </a:lnTo>
                  <a:cubicBezTo>
                    <a:pt x="2187416" y="4857750"/>
                    <a:pt x="1931304" y="4601638"/>
                    <a:pt x="1931304" y="4285707"/>
                  </a:cubicBezTo>
                  <a:lnTo>
                    <a:pt x="1931304" y="4120515"/>
                  </a:lnTo>
                  <a:lnTo>
                    <a:pt x="1931304" y="4023903"/>
                  </a:lnTo>
                  <a:lnTo>
                    <a:pt x="1931304" y="3451860"/>
                  </a:lnTo>
                  <a:lnTo>
                    <a:pt x="1931304" y="3037523"/>
                  </a:lnTo>
                  <a:lnTo>
                    <a:pt x="1944242" y="3037523"/>
                  </a:lnTo>
                  <a:cubicBezTo>
                    <a:pt x="1944242" y="2956781"/>
                    <a:pt x="1976388" y="2879362"/>
                    <a:pt x="2033580" y="2822367"/>
                  </a:cubicBezTo>
                  <a:cubicBezTo>
                    <a:pt x="2076474" y="2779621"/>
                    <a:pt x="2130807" y="2751002"/>
                    <a:pt x="2189357" y="2739482"/>
                  </a:cubicBezTo>
                  <a:lnTo>
                    <a:pt x="2233044" y="2735302"/>
                  </a:lnTo>
                  <a:lnTo>
                    <a:pt x="2233044" y="2739417"/>
                  </a:lnTo>
                  <a:lnTo>
                    <a:pt x="3123056" y="2739417"/>
                  </a:lnTo>
                  <a:lnTo>
                    <a:pt x="3123056" y="2727012"/>
                  </a:lnTo>
                  <a:lnTo>
                    <a:pt x="3197848" y="2719596"/>
                  </a:lnTo>
                  <a:cubicBezTo>
                    <a:pt x="3297060" y="2699719"/>
                    <a:pt x="3389024" y="2650874"/>
                    <a:pt x="3461506" y="2578141"/>
                  </a:cubicBezTo>
                  <a:cubicBezTo>
                    <a:pt x="3533989" y="2505408"/>
                    <a:pt x="3582516" y="2413276"/>
                    <a:pt x="3602051" y="2313997"/>
                  </a:cubicBezTo>
                  <a:lnTo>
                    <a:pt x="3611565" y="2214564"/>
                  </a:lnTo>
                  <a:lnTo>
                    <a:pt x="3618742" y="2214564"/>
                  </a:lnTo>
                  <a:close/>
                  <a:moveTo>
                    <a:pt x="1516052" y="318549"/>
                  </a:moveTo>
                  <a:cubicBezTo>
                    <a:pt x="1385819" y="318549"/>
                    <a:pt x="1280245" y="424123"/>
                    <a:pt x="1280245" y="554356"/>
                  </a:cubicBezTo>
                  <a:cubicBezTo>
                    <a:pt x="1280245" y="684589"/>
                    <a:pt x="1385819" y="790163"/>
                    <a:pt x="1516052" y="790163"/>
                  </a:cubicBezTo>
                  <a:cubicBezTo>
                    <a:pt x="1646285" y="790163"/>
                    <a:pt x="1751859" y="684589"/>
                    <a:pt x="1751859" y="554356"/>
                  </a:cubicBezTo>
                  <a:cubicBezTo>
                    <a:pt x="1751859" y="424123"/>
                    <a:pt x="1646285" y="318549"/>
                    <a:pt x="1516052" y="318549"/>
                  </a:cubicBezTo>
                  <a:close/>
                  <a:moveTo>
                    <a:pt x="1566087" y="0"/>
                  </a:moveTo>
                  <a:lnTo>
                    <a:pt x="2822301" y="0"/>
                  </a:lnTo>
                  <a:cubicBezTo>
                    <a:pt x="3138232" y="0"/>
                    <a:pt x="3394344" y="256112"/>
                    <a:pt x="3394344" y="572043"/>
                  </a:cubicBezTo>
                  <a:lnTo>
                    <a:pt x="3394344" y="702945"/>
                  </a:lnTo>
                  <a:lnTo>
                    <a:pt x="3394344" y="833847"/>
                  </a:lnTo>
                  <a:lnTo>
                    <a:pt x="3394344" y="1405890"/>
                  </a:lnTo>
                  <a:lnTo>
                    <a:pt x="3400712" y="1405890"/>
                  </a:lnTo>
                  <a:lnTo>
                    <a:pt x="3400712" y="2213516"/>
                  </a:lnTo>
                  <a:lnTo>
                    <a:pt x="3400426" y="2213517"/>
                  </a:lnTo>
                  <a:cubicBezTo>
                    <a:pt x="3400704" y="2294259"/>
                    <a:pt x="3368825" y="2371789"/>
                    <a:pt x="3311830" y="2428980"/>
                  </a:cubicBezTo>
                  <a:cubicBezTo>
                    <a:pt x="3254835" y="2486172"/>
                    <a:pt x="3177416" y="2518318"/>
                    <a:pt x="3096674" y="2518318"/>
                  </a:cubicBezTo>
                  <a:lnTo>
                    <a:pt x="3096674" y="2522459"/>
                  </a:lnTo>
                  <a:lnTo>
                    <a:pt x="2233044" y="2522459"/>
                  </a:lnTo>
                  <a:lnTo>
                    <a:pt x="2233044" y="2524063"/>
                  </a:lnTo>
                  <a:lnTo>
                    <a:pt x="2148564" y="2532146"/>
                  </a:lnTo>
                  <a:cubicBezTo>
                    <a:pt x="2049284" y="2551681"/>
                    <a:pt x="1957152" y="2600208"/>
                    <a:pt x="1884419" y="2672691"/>
                  </a:cubicBezTo>
                  <a:cubicBezTo>
                    <a:pt x="1787442" y="2769334"/>
                    <a:pt x="1732932" y="2900612"/>
                    <a:pt x="1732932" y="3037523"/>
                  </a:cubicBezTo>
                  <a:lnTo>
                    <a:pt x="1732932" y="3451860"/>
                  </a:lnTo>
                  <a:lnTo>
                    <a:pt x="672469" y="3451860"/>
                  </a:lnTo>
                  <a:cubicBezTo>
                    <a:pt x="301075" y="3451860"/>
                    <a:pt x="0" y="3150785"/>
                    <a:pt x="0" y="2779391"/>
                  </a:cubicBezTo>
                  <a:lnTo>
                    <a:pt x="0" y="2078359"/>
                  </a:lnTo>
                  <a:cubicBezTo>
                    <a:pt x="0" y="1753389"/>
                    <a:pt x="230511" y="1482258"/>
                    <a:pt x="536943" y="1419552"/>
                  </a:cubicBezTo>
                  <a:lnTo>
                    <a:pt x="564633" y="1416761"/>
                  </a:lnTo>
                  <a:lnTo>
                    <a:pt x="564633" y="1418750"/>
                  </a:lnTo>
                  <a:lnTo>
                    <a:pt x="2187961" y="1418750"/>
                  </a:lnTo>
                  <a:lnTo>
                    <a:pt x="2187961" y="1219440"/>
                  </a:lnTo>
                  <a:lnTo>
                    <a:pt x="994044" y="1219440"/>
                  </a:lnTo>
                  <a:lnTo>
                    <a:pt x="994044" y="833847"/>
                  </a:lnTo>
                  <a:lnTo>
                    <a:pt x="994044" y="702945"/>
                  </a:lnTo>
                  <a:lnTo>
                    <a:pt x="994044" y="572043"/>
                  </a:lnTo>
                  <a:cubicBezTo>
                    <a:pt x="994044" y="256112"/>
                    <a:pt x="1250156" y="0"/>
                    <a:pt x="1566087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rgbClr val="FFFF00"/>
                </a:gs>
                <a:gs pos="47000">
                  <a:srgbClr val="00B0F0"/>
                </a:gs>
                <a:gs pos="87000">
                  <a:srgbClr val="FFC00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Curved Connector 13"/>
            <p:cNvCxnSpPr>
              <a:stCxn id="16" idx="2"/>
              <a:endCxn id="17" idx="0"/>
            </p:cNvCxnSpPr>
            <p:nvPr/>
          </p:nvCxnSpPr>
          <p:spPr>
            <a:xfrm>
              <a:off x="3806127" y="1685609"/>
              <a:ext cx="4285138" cy="3206873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6" idx="0"/>
              <a:endCxn id="17" idx="2"/>
            </p:cNvCxnSpPr>
            <p:nvPr/>
          </p:nvCxnSpPr>
          <p:spPr>
            <a:xfrm flipV="1">
              <a:off x="3817333" y="1685608"/>
              <a:ext cx="4285138" cy="3206874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2301701" y="1685582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6580283" y="1685581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831446" y="628697"/>
            <a:ext cx="6337579" cy="11079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chemeClr val="accent4"/>
            </a:outerShdw>
          </a:effectLst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Abaqus Python</a:t>
            </a:r>
            <a:endParaRPr lang="en-IN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5870897" y="-3136926"/>
            <a:ext cx="457320" cy="12184885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" y="3092989"/>
            <a:ext cx="12184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Abaqus Python Scripting</a:t>
            </a:r>
            <a:endParaRPr lang="en-IN" sz="7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288759"/>
            <a:ext cx="121690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3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Lec</a:t>
            </a:r>
            <a:r>
              <a:rPr lang="en-US" sz="63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5 – Save Images</a:t>
            </a:r>
            <a:endParaRPr lang="en-IN" sz="63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6951" y="4483261"/>
            <a:ext cx="5000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Learn with the concepts</a:t>
            </a:r>
            <a:endParaRPr lang="en-IN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5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 smtClean="0"/>
              <a:t>Capture images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00364" y="1114817"/>
            <a:ext cx="1189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Explain how to capture the images manually using Abaqus/CAE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1370" y="1807029"/>
            <a:ext cx="1763486" cy="48985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Open ODB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909963" y="3457993"/>
            <a:ext cx="1763486" cy="66402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Highlight any entity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909963" y="4865915"/>
            <a:ext cx="1763486" cy="66402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Display specific entity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4441370" y="2714099"/>
            <a:ext cx="1763486" cy="66402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Display ODB to viewport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4143020" y="3790007"/>
            <a:ext cx="2351314" cy="66402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Set field output to the viewport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4143020" y="4865915"/>
            <a:ext cx="2351314" cy="66402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Adjusting the view commands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4143020" y="5941823"/>
            <a:ext cx="2351314" cy="66402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Save the image</a:t>
            </a:r>
            <a:endParaRPr lang="en-IN" dirty="0"/>
          </a:p>
        </p:txBody>
      </p:sp>
      <p:cxnSp>
        <p:nvCxnSpPr>
          <p:cNvPr id="38" name="Straight Arrow Connector 37"/>
          <p:cNvCxnSpPr>
            <a:endCxn id="34" idx="0"/>
          </p:cNvCxnSpPr>
          <p:nvPr/>
        </p:nvCxnSpPr>
        <p:spPr>
          <a:xfrm>
            <a:off x="5323113" y="2296886"/>
            <a:ext cx="0" cy="41721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2"/>
            <a:endCxn id="35" idx="0"/>
          </p:cNvCxnSpPr>
          <p:nvPr/>
        </p:nvCxnSpPr>
        <p:spPr>
          <a:xfrm flipH="1">
            <a:off x="5318677" y="3378127"/>
            <a:ext cx="4436" cy="41188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6" idx="0"/>
          </p:cNvCxnSpPr>
          <p:nvPr/>
        </p:nvCxnSpPr>
        <p:spPr>
          <a:xfrm>
            <a:off x="5318677" y="4454035"/>
            <a:ext cx="0" cy="41188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2"/>
            <a:endCxn id="37" idx="0"/>
          </p:cNvCxnSpPr>
          <p:nvPr/>
        </p:nvCxnSpPr>
        <p:spPr>
          <a:xfrm>
            <a:off x="5318677" y="5529943"/>
            <a:ext cx="0" cy="41188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3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1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 smtClean="0"/>
              <a:t>Capture images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00364" y="1114817"/>
            <a:ext cx="1189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Highlighting the nodes is remaining in the video.</a:t>
            </a:r>
            <a:endParaRPr lang="en-IN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06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ean Waves 16x9">
  <a:themeElements>
    <a:clrScheme name="Custom 2">
      <a:dk1>
        <a:srgbClr val="267577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61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</vt:lpstr>
      <vt:lpstr>Ocean Waves 16x9</vt:lpstr>
      <vt:lpstr>PowerPoint Presentation</vt:lpstr>
      <vt:lpstr>Capture images</vt:lpstr>
      <vt:lpstr>Capture images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cortexsat@gmail.com</dc:creator>
  <cp:lastModifiedBy>cortexsat@gmail.com</cp:lastModifiedBy>
  <cp:revision>454</cp:revision>
  <dcterms:created xsi:type="dcterms:W3CDTF">2021-09-19T07:31:00Z</dcterms:created>
  <dcterms:modified xsi:type="dcterms:W3CDTF">2021-12-28T17:34:06Z</dcterms:modified>
</cp:coreProperties>
</file>