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5BFF"/>
    <a:srgbClr val="C52C0D"/>
    <a:srgbClr val="F7DA57"/>
    <a:srgbClr val="FBFBFB"/>
    <a:srgbClr val="F0EEE8"/>
    <a:srgbClr val="E3E0D5"/>
    <a:srgbClr val="CFCEC3"/>
    <a:srgbClr val="BCBBA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85" d="100"/>
          <a:sy n="85" d="100"/>
        </p:scale>
        <p:origin x="1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6/10/2022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6/10/2022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</a:rPr>
              <a:t>Insert</a:t>
            </a:r>
            <a:r>
              <a:rPr lang="en-US" sz="4800" baseline="0" dirty="0" smtClean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6/10/2022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2688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31446" y="628697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288759"/>
            <a:ext cx="121690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3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63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6 – Writing the field report</a:t>
            </a:r>
            <a:endParaRPr lang="en-IN" sz="63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  <a:endParaRPr lang="en-IN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/>
              <a:t>Writing the field report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00364" y="1259783"/>
            <a:ext cx="1059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Fastest method to output the data at desired locations.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48335" y="2959198"/>
            <a:ext cx="1672683" cy="568712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Stress, 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79402" y="2475228"/>
            <a:ext cx="22079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Integration point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Centroid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Element nodal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Unique nodal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895983" y="3168282"/>
            <a:ext cx="608455" cy="150543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0364" y="4704104"/>
            <a:ext cx="1059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As it is a field report, it can output the data ONLY for a frame within a step at </a:t>
            </a:r>
            <a:r>
              <a:rPr lang="en-IN" sz="2800" smtClean="0">
                <a:solidFill>
                  <a:schemeClr val="accent1">
                    <a:lumMod val="75000"/>
                  </a:schemeClr>
                </a:solidFill>
              </a:rPr>
              <a:t>a time.</a:t>
            </a: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0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76233" y="282614"/>
            <a:ext cx="4545946" cy="6575386"/>
            <a:chOff x="4831267" y="282614"/>
            <a:chExt cx="4545946" cy="657538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1267" y="282614"/>
              <a:ext cx="4545946" cy="657538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277005" y="936703"/>
              <a:ext cx="65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Step-1</a:t>
              </a:r>
              <a:endParaRPr lang="en-IN" sz="1200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5890" y="1202551"/>
              <a:ext cx="445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17</a:t>
              </a:r>
              <a:endParaRPr lang="en-IN" sz="1200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57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Waves 16x9">
  <a:themeElements>
    <a:clrScheme name="Custom 2">
      <a:dk1>
        <a:srgbClr val="267577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66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</vt:lpstr>
      <vt:lpstr>Ocean Waves 16x9</vt:lpstr>
      <vt:lpstr>PowerPoint Presentation</vt:lpstr>
      <vt:lpstr>Writing the field report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cortexsat@gmail.com</cp:lastModifiedBy>
  <cp:revision>474</cp:revision>
  <dcterms:created xsi:type="dcterms:W3CDTF">2021-09-19T07:31:00Z</dcterms:created>
  <dcterms:modified xsi:type="dcterms:W3CDTF">2022-06-10T14:43:39Z</dcterms:modified>
</cp:coreProperties>
</file>