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4" r:id="rId3"/>
    <p:sldId id="2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5BFF"/>
    <a:srgbClr val="C52C0D"/>
    <a:srgbClr val="F7DA57"/>
    <a:srgbClr val="FBFBFB"/>
    <a:srgbClr val="F0EEE8"/>
    <a:srgbClr val="E3E0D5"/>
    <a:srgbClr val="CFCEC3"/>
    <a:srgbClr val="BCBBA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33" autoAdjust="0"/>
  </p:normalViewPr>
  <p:slideViewPr>
    <p:cSldViewPr snapToGrid="0">
      <p:cViewPr varScale="1">
        <p:scale>
          <a:sx n="85" d="100"/>
          <a:sy n="85" d="100"/>
        </p:scale>
        <p:origin x="13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8/7/2022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8/7/2022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 smtClean="0">
                <a:solidFill>
                  <a:schemeClr val="bg2"/>
                </a:solidFill>
              </a:rPr>
              <a:t>Insert</a:t>
            </a:r>
            <a:r>
              <a:rPr lang="en-US" sz="4800" baseline="0" dirty="0" smtClean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8/7/2022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0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2688" y="348432"/>
            <a:ext cx="4991415" cy="2191178"/>
            <a:chOff x="2301701" y="1685581"/>
            <a:chExt cx="7305195" cy="3206903"/>
          </a:xfrm>
        </p:grpSpPr>
        <p:grpSp>
          <p:nvGrpSpPr>
            <p:cNvPr id="12" name="Group 11"/>
            <p:cNvGrpSpPr/>
            <p:nvPr/>
          </p:nvGrpSpPr>
          <p:grpSpPr>
            <a:xfrm>
              <a:off x="2954794" y="1942139"/>
              <a:ext cx="2083822" cy="2693788"/>
              <a:chOff x="325989" y="2690157"/>
              <a:chExt cx="1718039" cy="22209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33067" y="2690157"/>
                <a:ext cx="1710961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5989" y="3693675"/>
                <a:ext cx="1717536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Curved Connector 13"/>
            <p:cNvCxnSpPr>
              <a:stCxn id="16" idx="2"/>
              <a:endCxn id="17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0"/>
              <a:endCxn id="17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831446" y="628697"/>
            <a:ext cx="6337579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chemeClr val="accent4"/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Abaqus Python</a:t>
            </a:r>
            <a:endParaRPr lang="en-IN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870897" y="-3136926"/>
            <a:ext cx="457320" cy="12184885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" y="3092989"/>
            <a:ext cx="12184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Abaqus Python Scripting</a:t>
            </a:r>
            <a:endParaRPr lang="en-IN" sz="7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288759"/>
            <a:ext cx="121690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3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Lec</a:t>
            </a:r>
            <a:r>
              <a:rPr lang="en-US" sz="63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7 – Asking Inputs to User</a:t>
            </a:r>
            <a:endParaRPr lang="en-IN" sz="63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6951" y="4483261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 with the concepts</a:t>
            </a:r>
            <a:endParaRPr lang="en-IN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5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/>
              <a:t>Asking Inputs to User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8193" y="1591643"/>
            <a:ext cx="193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Usual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779" y="2257790"/>
            <a:ext cx="21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Create a text file with inputs</a:t>
            </a:r>
          </a:p>
        </p:txBody>
      </p:sp>
      <p:sp>
        <p:nvSpPr>
          <p:cNvPr id="5" name="Down Arrow 4"/>
          <p:cNvSpPr/>
          <p:nvPr/>
        </p:nvSpPr>
        <p:spPr>
          <a:xfrm>
            <a:off x="3162510" y="2976551"/>
            <a:ext cx="290335" cy="483894"/>
          </a:xfrm>
          <a:prstGeom prst="down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30778" y="3576941"/>
            <a:ext cx="21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Run the 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6840" y="2117055"/>
            <a:ext cx="2401677" cy="1901748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314760" y="1591858"/>
            <a:ext cx="279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Script Pop-up method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7002" y="2253273"/>
            <a:ext cx="21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Run the script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7568732" y="2860000"/>
            <a:ext cx="290335" cy="483894"/>
          </a:xfrm>
          <a:prstGeom prst="down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553548" y="3577156"/>
            <a:ext cx="232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Ask user for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inputs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3063" y="2112753"/>
            <a:ext cx="2401677" cy="190605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64805" y="4619308"/>
            <a:ext cx="1064051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It is convenient.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Specific inputs can be asked based on the script analysis.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Validate the inputs and can again ask the inputs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 rot="12849415">
            <a:off x="2213783" y="2413368"/>
            <a:ext cx="1270443" cy="1323883"/>
          </a:xfrm>
          <a:prstGeom prst="arc">
            <a:avLst>
              <a:gd name="adj1" fmla="val 16200000"/>
              <a:gd name="adj2" fmla="val 20506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36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/>
      <p:bldP spid="6" grpId="0" animBg="1"/>
      <p:bldP spid="9" grpId="0"/>
      <p:bldP spid="12" grpId="0"/>
      <p:bldP spid="13" grpId="0" animBg="1"/>
      <p:bldP spid="14" grpId="0"/>
      <p:bldP spid="1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05" y="121850"/>
            <a:ext cx="11093514" cy="757130"/>
          </a:xfrm>
        </p:spPr>
        <p:txBody>
          <a:bodyPr/>
          <a:lstStyle/>
          <a:p>
            <a:r>
              <a:rPr lang="en-IN" dirty="0"/>
              <a:t>Asking Inputs to 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0364" y="1259783"/>
            <a:ext cx="113664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We cannot record this method using Abaqus/CAE.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It cannot validate the inputs given by user. Explicit input validation is </a:t>
            </a:r>
            <a:r>
              <a:rPr lang="en-IN" sz="2800" smtClean="0">
                <a:solidFill>
                  <a:schemeClr val="accent1">
                    <a:lumMod val="75000"/>
                  </a:schemeClr>
                </a:solidFill>
              </a:rPr>
              <a:t>required.</a:t>
            </a:r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Cannot run in no GUI mode as it is GUI command.</a:t>
            </a:r>
          </a:p>
        </p:txBody>
      </p:sp>
    </p:spTree>
    <p:extLst>
      <p:ext uri="{BB962C8B-B14F-4D97-AF65-F5344CB8AC3E}">
        <p14:creationId xmlns:p14="http://schemas.microsoft.com/office/powerpoint/2010/main" val="274280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cean Waves 16x9">
  <a:themeElements>
    <a:clrScheme name="Custom 2">
      <a:dk1>
        <a:srgbClr val="267577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7595</TotalTime>
  <Words>105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</vt:lpstr>
      <vt:lpstr>Ocean Waves 16x9</vt:lpstr>
      <vt:lpstr>PowerPoint Presentation</vt:lpstr>
      <vt:lpstr>Asking Inputs to User</vt:lpstr>
      <vt:lpstr>Asking Inputs to User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cortexsat@gmail.com</dc:creator>
  <cp:lastModifiedBy>Baba</cp:lastModifiedBy>
  <cp:revision>508</cp:revision>
  <dcterms:created xsi:type="dcterms:W3CDTF">2021-09-19T07:31:00Z</dcterms:created>
  <dcterms:modified xsi:type="dcterms:W3CDTF">2022-08-07T11:50:40Z</dcterms:modified>
</cp:coreProperties>
</file>