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313" r:id="rId3"/>
    <p:sldId id="303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34"/>
    <a:srgbClr val="339C9F"/>
    <a:srgbClr val="DBF38F"/>
    <a:srgbClr val="267577"/>
    <a:srgbClr val="5EC9CC"/>
    <a:srgbClr val="FF33CC"/>
    <a:srgbClr val="000000"/>
    <a:srgbClr val="095BFF"/>
    <a:srgbClr val="C52C0D"/>
    <a:srgbClr val="F7D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5349" autoAdjust="0"/>
  </p:normalViewPr>
  <p:slideViewPr>
    <p:cSldViewPr snapToGrid="0">
      <p:cViewPr varScale="1">
        <p:scale>
          <a:sx n="86" d="100"/>
          <a:sy n="86" d="100"/>
        </p:scale>
        <p:origin x="1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9ECD-E300-4847-B590-0753834041F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753F-9D1C-43B3-A591-B2EEBBD59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1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7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3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7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Insert</a:t>
            </a:r>
            <a:r>
              <a:rPr lang="en-US" sz="4800" baseline="0" dirty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3137" y="5288759"/>
            <a:ext cx="11062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8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9 – Write Field Data</a:t>
            </a:r>
            <a:endParaRPr lang="en-IN" sz="8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3D0E63-744B-AB02-2756-47088F49A9F4}"/>
              </a:ext>
            </a:extLst>
          </p:cNvPr>
          <p:cNvSpPr txBox="1">
            <a:spLocks/>
          </p:cNvSpPr>
          <p:nvPr/>
        </p:nvSpPr>
        <p:spPr>
          <a:xfrm>
            <a:off x="1469230" y="2781231"/>
            <a:ext cx="8880608" cy="752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Download files used in this lecture: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C2133-2AF7-CB8D-46DF-A9928D4D34EE}"/>
              </a:ext>
            </a:extLst>
          </p:cNvPr>
          <p:cNvGrpSpPr/>
          <p:nvPr/>
        </p:nvGrpSpPr>
        <p:grpSpPr>
          <a:xfrm>
            <a:off x="1644608" y="752243"/>
            <a:ext cx="3241029" cy="1422777"/>
            <a:chOff x="2301701" y="1685581"/>
            <a:chExt cx="7305195" cy="32069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EAA1CC-4FBA-436A-7A53-1C8455362060}"/>
                </a:ext>
              </a:extLst>
            </p:cNvPr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9B17A7B-F408-E264-26DA-60F62ACCF726}"/>
                  </a:ext>
                </a:extLst>
              </p:cNvPr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3F03A5-F8AB-EDB4-0615-25631B236129}"/>
                  </a:ext>
                </a:extLst>
              </p:cNvPr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C96AAF5-7516-B5B4-89A5-53CA3C8C5848}"/>
                </a:ext>
              </a:extLst>
            </p:cNvPr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5" name="Curved Connector 13">
              <a:extLst>
                <a:ext uri="{FF2B5EF4-FFF2-40B4-BE49-F238E27FC236}">
                  <a16:creationId xmlns:a16="http://schemas.microsoft.com/office/drawing/2014/main" id="{F741E158-EFCE-CFAF-9766-E965E75DA29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4">
              <a:extLst>
                <a:ext uri="{FF2B5EF4-FFF2-40B4-BE49-F238E27FC236}">
                  <a16:creationId xmlns:a16="http://schemas.microsoft.com/office/drawing/2014/main" id="{BB8E67F7-3C37-5E3A-C00C-AB707C8C3FEE}"/>
                </a:ext>
              </a:extLst>
            </p:cNvPr>
            <p:cNvCxnSpPr>
              <a:stCxn id="17" idx="0"/>
              <a:endCxn id="18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96D6154-AB4D-C08D-8D7C-D527AE3C6218}"/>
                </a:ext>
              </a:extLst>
            </p:cNvPr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FAEB8A0-04D9-C5BD-771B-FABF8ABF1480}"/>
                </a:ext>
              </a:extLst>
            </p:cNvPr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441DBC-6C93-BB80-7EBA-42A5FB050FE0}"/>
              </a:ext>
            </a:extLst>
          </p:cNvPr>
          <p:cNvGrpSpPr/>
          <p:nvPr/>
        </p:nvGrpSpPr>
        <p:grpSpPr>
          <a:xfrm>
            <a:off x="5617969" y="752243"/>
            <a:ext cx="5334000" cy="1228205"/>
            <a:chOff x="5242672" y="462257"/>
            <a:chExt cx="6167761" cy="14201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A8DF57-9CA6-A46B-4E60-8058C5A2F393}"/>
                </a:ext>
              </a:extLst>
            </p:cNvPr>
            <p:cNvGrpSpPr/>
            <p:nvPr/>
          </p:nvGrpSpPr>
          <p:grpSpPr>
            <a:xfrm>
              <a:off x="5242672" y="462257"/>
              <a:ext cx="735044" cy="1404557"/>
              <a:chOff x="4540145" y="646771"/>
              <a:chExt cx="735044" cy="1404557"/>
            </a:xfrm>
          </p:grpSpPr>
          <p:pic>
            <p:nvPicPr>
              <p:cNvPr id="32" name="Graphic 31" descr="Thumbs up sign with solid fill">
                <a:extLst>
                  <a:ext uri="{FF2B5EF4-FFF2-40B4-BE49-F238E27FC236}">
                    <a16:creationId xmlns:a16="http://schemas.microsoft.com/office/drawing/2014/main" id="{789D1D29-EDC3-C6FF-0050-1AC43EB0B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14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2500C2-4640-B1A0-FBE4-BC5B89EAEDE1}"/>
                  </a:ext>
                </a:extLst>
              </p:cNvPr>
              <p:cNvSpPr txBox="1"/>
              <p:nvPr/>
            </p:nvSpPr>
            <p:spPr>
              <a:xfrm>
                <a:off x="4572163" y="1624266"/>
                <a:ext cx="671009" cy="42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Like</a:t>
                </a:r>
                <a:endParaRPr lang="en-IN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3FD853-54F0-662E-C86F-1E8EE9591896}"/>
                </a:ext>
              </a:extLst>
            </p:cNvPr>
            <p:cNvGrpSpPr/>
            <p:nvPr/>
          </p:nvGrpSpPr>
          <p:grpSpPr>
            <a:xfrm>
              <a:off x="6601593" y="485448"/>
              <a:ext cx="869894" cy="1358176"/>
              <a:chOff x="6329644" y="646771"/>
              <a:chExt cx="869894" cy="1358176"/>
            </a:xfrm>
          </p:grpSpPr>
          <p:pic>
            <p:nvPicPr>
              <p:cNvPr id="30" name="Graphic 29" descr="Share outline">
                <a:extLst>
                  <a:ext uri="{FF2B5EF4-FFF2-40B4-BE49-F238E27FC236}">
                    <a16:creationId xmlns:a16="http://schemas.microsoft.com/office/drawing/2014/main" id="{1C3A4873-D27F-EDA1-4C69-B48A6235A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97069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4255C-59EF-8A04-25CE-A6AEEAEFD45F}"/>
                  </a:ext>
                </a:extLst>
              </p:cNvPr>
              <p:cNvSpPr txBox="1"/>
              <p:nvPr/>
            </p:nvSpPr>
            <p:spPr>
              <a:xfrm>
                <a:off x="6329644" y="1577884"/>
                <a:ext cx="869894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Share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6BC6E4-05A3-1DF9-C867-D0EF5C97D746}"/>
                </a:ext>
              </a:extLst>
            </p:cNvPr>
            <p:cNvGrpSpPr/>
            <p:nvPr/>
          </p:nvGrpSpPr>
          <p:grpSpPr>
            <a:xfrm>
              <a:off x="8095364" y="468277"/>
              <a:ext cx="1345596" cy="1392518"/>
              <a:chOff x="7927336" y="646771"/>
              <a:chExt cx="1345596" cy="1392518"/>
            </a:xfrm>
          </p:grpSpPr>
          <p:pic>
            <p:nvPicPr>
              <p:cNvPr id="28" name="Graphic 27" descr="Follow with solid fill">
                <a:extLst>
                  <a:ext uri="{FF2B5EF4-FFF2-40B4-BE49-F238E27FC236}">
                    <a16:creationId xmlns:a16="http://schemas.microsoft.com/office/drawing/2014/main" id="{EB4CBEDB-3326-6F5C-CE99-E0FB561DE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32612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1664AC-8F28-2C67-A812-4571ED107904}"/>
                  </a:ext>
                </a:extLst>
              </p:cNvPr>
              <p:cNvSpPr txBox="1"/>
              <p:nvPr/>
            </p:nvSpPr>
            <p:spPr>
              <a:xfrm>
                <a:off x="7927336" y="1612226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Subscribe</a:t>
                </a:r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B3EBE8-B765-672E-909F-FCAC176C5037}"/>
                </a:ext>
              </a:extLst>
            </p:cNvPr>
            <p:cNvGrpSpPr/>
            <p:nvPr/>
          </p:nvGrpSpPr>
          <p:grpSpPr>
            <a:xfrm>
              <a:off x="10064837" y="512228"/>
              <a:ext cx="1345596" cy="1370216"/>
              <a:chOff x="10133259" y="646771"/>
              <a:chExt cx="1345596" cy="1370216"/>
            </a:xfrm>
          </p:grpSpPr>
          <p:pic>
            <p:nvPicPr>
              <p:cNvPr id="26" name="Graphic 25" descr="Comment Fire with solid fill">
                <a:extLst>
                  <a:ext uri="{FF2B5EF4-FFF2-40B4-BE49-F238E27FC236}">
                    <a16:creationId xmlns:a16="http://schemas.microsoft.com/office/drawing/2014/main" id="{491FDC10-B396-1458-367F-7A4CF05FA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3853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7A7F32-9828-83FE-AB23-E4B8EDB7D035}"/>
                  </a:ext>
                </a:extLst>
              </p:cNvPr>
              <p:cNvSpPr txBox="1"/>
              <p:nvPr/>
            </p:nvSpPr>
            <p:spPr>
              <a:xfrm>
                <a:off x="10133259" y="1589924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</a:t>
                </a:r>
                <a:endParaRPr lang="en-IN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A1EF2A-11D5-083E-8389-92B07F1D9281}"/>
              </a:ext>
            </a:extLst>
          </p:cNvPr>
          <p:cNvGrpSpPr/>
          <p:nvPr/>
        </p:nvGrpSpPr>
        <p:grpSpPr>
          <a:xfrm>
            <a:off x="5610498" y="752243"/>
            <a:ext cx="5334000" cy="1228205"/>
            <a:chOff x="5242672" y="462257"/>
            <a:chExt cx="6167761" cy="142018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08A651-7894-8B3A-08E1-79F43A4F7AB0}"/>
                </a:ext>
              </a:extLst>
            </p:cNvPr>
            <p:cNvGrpSpPr/>
            <p:nvPr/>
          </p:nvGrpSpPr>
          <p:grpSpPr>
            <a:xfrm>
              <a:off x="5242672" y="462257"/>
              <a:ext cx="735044" cy="1404557"/>
              <a:chOff x="4540145" y="646771"/>
              <a:chExt cx="735044" cy="1404557"/>
            </a:xfrm>
          </p:grpSpPr>
          <p:pic>
            <p:nvPicPr>
              <p:cNvPr id="45" name="Graphic 44" descr="Thumbs up sign with solid fill">
                <a:extLst>
                  <a:ext uri="{FF2B5EF4-FFF2-40B4-BE49-F238E27FC236}">
                    <a16:creationId xmlns:a16="http://schemas.microsoft.com/office/drawing/2014/main" id="{7E6DD65D-59D3-55D5-694B-872F50804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14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30727-0F80-EBE9-E94A-B0BB54AEAE9B}"/>
                  </a:ext>
                </a:extLst>
              </p:cNvPr>
              <p:cNvSpPr txBox="1"/>
              <p:nvPr/>
            </p:nvSpPr>
            <p:spPr>
              <a:xfrm>
                <a:off x="4572163" y="1624266"/>
                <a:ext cx="671009" cy="42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Like</a:t>
                </a:r>
                <a:endParaRPr lang="en-IN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0C8176-C5A5-27EC-876F-FFF71BC8B064}"/>
                </a:ext>
              </a:extLst>
            </p:cNvPr>
            <p:cNvGrpSpPr/>
            <p:nvPr/>
          </p:nvGrpSpPr>
          <p:grpSpPr>
            <a:xfrm>
              <a:off x="6601593" y="485448"/>
              <a:ext cx="869894" cy="1358176"/>
              <a:chOff x="6329644" y="646771"/>
              <a:chExt cx="869894" cy="1358176"/>
            </a:xfrm>
          </p:grpSpPr>
          <p:pic>
            <p:nvPicPr>
              <p:cNvPr id="43" name="Graphic 42" descr="Share outline">
                <a:extLst>
                  <a:ext uri="{FF2B5EF4-FFF2-40B4-BE49-F238E27FC236}">
                    <a16:creationId xmlns:a16="http://schemas.microsoft.com/office/drawing/2014/main" id="{7EDC8CE3-B128-5801-AC3C-D9DF303C8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97069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D3191A-2D91-E40B-3B58-826DEE436CDA}"/>
                  </a:ext>
                </a:extLst>
              </p:cNvPr>
              <p:cNvSpPr txBox="1"/>
              <p:nvPr/>
            </p:nvSpPr>
            <p:spPr>
              <a:xfrm>
                <a:off x="6329644" y="1577884"/>
                <a:ext cx="869894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Share</a:t>
                </a:r>
                <a:endParaRPr lang="en-IN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E6DD22-6CBD-DF97-6B42-949E7419550F}"/>
                </a:ext>
              </a:extLst>
            </p:cNvPr>
            <p:cNvGrpSpPr/>
            <p:nvPr/>
          </p:nvGrpSpPr>
          <p:grpSpPr>
            <a:xfrm>
              <a:off x="8095364" y="468277"/>
              <a:ext cx="1345596" cy="1392518"/>
              <a:chOff x="7927336" y="646771"/>
              <a:chExt cx="1345596" cy="1392518"/>
            </a:xfrm>
          </p:grpSpPr>
          <p:pic>
            <p:nvPicPr>
              <p:cNvPr id="41" name="Graphic 40" descr="Follow with solid fill">
                <a:extLst>
                  <a:ext uri="{FF2B5EF4-FFF2-40B4-BE49-F238E27FC236}">
                    <a16:creationId xmlns:a16="http://schemas.microsoft.com/office/drawing/2014/main" id="{B948E3C0-D9A7-85A4-9040-22B02A309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32612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792FBA-9A21-FB24-F522-38B4AE9F2493}"/>
                  </a:ext>
                </a:extLst>
              </p:cNvPr>
              <p:cNvSpPr txBox="1"/>
              <p:nvPr/>
            </p:nvSpPr>
            <p:spPr>
              <a:xfrm>
                <a:off x="7927336" y="1612226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Subscribe</a:t>
                </a:r>
                <a:endParaRPr lang="en-IN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50A4EBA-605E-8A94-0A89-44CF7A894786}"/>
                </a:ext>
              </a:extLst>
            </p:cNvPr>
            <p:cNvGrpSpPr/>
            <p:nvPr/>
          </p:nvGrpSpPr>
          <p:grpSpPr>
            <a:xfrm>
              <a:off x="10064837" y="512228"/>
              <a:ext cx="1345596" cy="1370216"/>
              <a:chOff x="10133259" y="646771"/>
              <a:chExt cx="1345596" cy="1370216"/>
            </a:xfrm>
          </p:grpSpPr>
          <p:pic>
            <p:nvPicPr>
              <p:cNvPr id="39" name="Graphic 38" descr="Comment Fire with solid fill">
                <a:extLst>
                  <a:ext uri="{FF2B5EF4-FFF2-40B4-BE49-F238E27FC236}">
                    <a16:creationId xmlns:a16="http://schemas.microsoft.com/office/drawing/2014/main" id="{B28FC0F2-3CD2-DE68-C0EE-D1F160BC5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3853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C5779D-0D31-87D7-3A8B-115455074A1F}"/>
                  </a:ext>
                </a:extLst>
              </p:cNvPr>
              <p:cNvSpPr txBox="1"/>
              <p:nvPr/>
            </p:nvSpPr>
            <p:spPr>
              <a:xfrm>
                <a:off x="10133259" y="1589924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</a:t>
                </a:r>
                <a:endParaRPr lang="en-IN" dirty="0"/>
              </a:p>
            </p:txBody>
          </p:sp>
        </p:grp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C09E47AD-F988-7CB1-6E19-E6421C2B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0" y="4570194"/>
            <a:ext cx="1484277" cy="13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FBE921D-5517-DA8B-DC69-B30ABB8A3604}"/>
              </a:ext>
            </a:extLst>
          </p:cNvPr>
          <p:cNvSpPr/>
          <p:nvPr/>
        </p:nvSpPr>
        <p:spPr>
          <a:xfrm>
            <a:off x="2854069" y="5399636"/>
            <a:ext cx="7824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https://github.com/Abaqus-Python/Lec9_Write-Field-Data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22F426-DCFE-4533-29FC-E2F07E8566A4}"/>
              </a:ext>
            </a:extLst>
          </p:cNvPr>
          <p:cNvSpPr txBox="1"/>
          <p:nvPr/>
        </p:nvSpPr>
        <p:spPr>
          <a:xfrm>
            <a:off x="2854069" y="3615276"/>
            <a:ext cx="28447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Python 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Data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ODB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Explanation ppt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9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BAC540-22B5-4068-C8BC-E32E6A9C989D}"/>
              </a:ext>
            </a:extLst>
          </p:cNvPr>
          <p:cNvSpPr/>
          <p:nvPr/>
        </p:nvSpPr>
        <p:spPr>
          <a:xfrm rot="16200000">
            <a:off x="-5338354" y="1823638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DFCC-F023-4A94-622B-B22F9C389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78" y="2122769"/>
            <a:ext cx="917028" cy="91702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AA017BA-AFBC-A930-B576-5CE87F8BFFEB}"/>
              </a:ext>
            </a:extLst>
          </p:cNvPr>
          <p:cNvGrpSpPr/>
          <p:nvPr/>
        </p:nvGrpSpPr>
        <p:grpSpPr>
          <a:xfrm>
            <a:off x="301235" y="3877196"/>
            <a:ext cx="912821" cy="912821"/>
            <a:chOff x="3457556" y="4403730"/>
            <a:chExt cx="1323450" cy="13234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B9004E-526B-B2F8-0AB5-328295947A64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Graphic 32" descr="Direction with solid fill">
              <a:extLst>
                <a:ext uri="{FF2B5EF4-FFF2-40B4-BE49-F238E27FC236}">
                  <a16:creationId xmlns:a16="http://schemas.microsoft.com/office/drawing/2014/main" id="{193CC4B5-EA1F-5F5C-C81C-A9F9EBD4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5C3E-0100-A2FC-8379-68F44E13E329}"/>
              </a:ext>
            </a:extLst>
          </p:cNvPr>
          <p:cNvGrpSpPr/>
          <p:nvPr/>
        </p:nvGrpSpPr>
        <p:grpSpPr>
          <a:xfrm>
            <a:off x="-943704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7C9BB2-3004-33B2-85D9-0B8D45EBA8B1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A7A27955-C02B-9975-B1B3-0FC32EC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E0A7B5C6-DEFF-6FF1-F45D-C896D00F61F6}"/>
              </a:ext>
            </a:extLst>
          </p:cNvPr>
          <p:cNvSpPr txBox="1">
            <a:spLocks/>
          </p:cNvSpPr>
          <p:nvPr/>
        </p:nvSpPr>
        <p:spPr>
          <a:xfrm>
            <a:off x="2396692" y="373770"/>
            <a:ext cx="8880608" cy="7523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Visualize data as a contour: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D51FB03-E9C7-12F2-AB9B-4B827F5AC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692" y="1713050"/>
            <a:ext cx="4532742" cy="40045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58F33AA-30DA-B6BC-0072-D6C068BC2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8489" y="1940767"/>
            <a:ext cx="3143983" cy="3442763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ECBDE7F1-8237-EE94-381F-8A96134C6CC4}"/>
              </a:ext>
            </a:extLst>
          </p:cNvPr>
          <p:cNvSpPr/>
          <p:nvPr/>
        </p:nvSpPr>
        <p:spPr>
          <a:xfrm>
            <a:off x="7258389" y="3418993"/>
            <a:ext cx="1084571" cy="486311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937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BAC540-22B5-4068-C8BC-E32E6A9C989D}"/>
              </a:ext>
            </a:extLst>
          </p:cNvPr>
          <p:cNvSpPr/>
          <p:nvPr/>
        </p:nvSpPr>
        <p:spPr>
          <a:xfrm rot="16200000">
            <a:off x="-5338354" y="3575959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DFCC-F023-4A94-622B-B22F9C389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-917028" y="2122769"/>
            <a:ext cx="917028" cy="91702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5C3E-0100-A2FC-8379-68F44E13E329}"/>
              </a:ext>
            </a:extLst>
          </p:cNvPr>
          <p:cNvGrpSpPr/>
          <p:nvPr/>
        </p:nvGrpSpPr>
        <p:grpSpPr>
          <a:xfrm rot="2700000">
            <a:off x="1058052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7C9BB2-3004-33B2-85D9-0B8D45EBA8B1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A7A27955-C02B-9975-B1B3-0FC32EC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DAAB24-F409-6571-FACC-F344F1571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06" y="2131414"/>
            <a:ext cx="914479" cy="9083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F1BF91C-B391-9981-367E-5159205EB26F}"/>
              </a:ext>
            </a:extLst>
          </p:cNvPr>
          <p:cNvSpPr/>
          <p:nvPr/>
        </p:nvSpPr>
        <p:spPr>
          <a:xfrm>
            <a:off x="8267607" y="3393926"/>
            <a:ext cx="630902" cy="486311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6BACCA-29CF-A8A5-76A1-0084330D2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035" y="2600974"/>
            <a:ext cx="2583540" cy="20722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8DD5AD-AB08-FF31-7272-6232DCBBF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264" y="2600974"/>
            <a:ext cx="2608736" cy="20722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A363E2-1CC3-46E1-DB24-F401721801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28" y="2600974"/>
            <a:ext cx="2740937" cy="2072214"/>
          </a:xfrm>
          <a:prstGeom prst="rect">
            <a:avLst/>
          </a:prstGeom>
        </p:spPr>
      </p:pic>
      <p:sp>
        <p:nvSpPr>
          <p:cNvPr id="31" name="Cross 30">
            <a:extLst>
              <a:ext uri="{FF2B5EF4-FFF2-40B4-BE49-F238E27FC236}">
                <a16:creationId xmlns:a16="http://schemas.microsoft.com/office/drawing/2014/main" id="{F4A719AC-89F1-C876-51AA-105A848F7430}"/>
              </a:ext>
            </a:extLst>
          </p:cNvPr>
          <p:cNvSpPr/>
          <p:nvPr/>
        </p:nvSpPr>
        <p:spPr>
          <a:xfrm>
            <a:off x="4794125" y="3487976"/>
            <a:ext cx="298211" cy="298211"/>
          </a:xfrm>
          <a:prstGeom prst="plus">
            <a:avLst>
              <a:gd name="adj" fmla="val 48299"/>
            </a:avLst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F53F-444E-7CF9-3BF5-A7E173E59780}"/>
              </a:ext>
            </a:extLst>
          </p:cNvPr>
          <p:cNvSpPr txBox="1"/>
          <p:nvPr/>
        </p:nvSpPr>
        <p:spPr>
          <a:xfrm>
            <a:off x="2918236" y="1828800"/>
            <a:ext cx="91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U1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865E-7E52-9E1C-EBDB-42192C52AF86}"/>
              </a:ext>
            </a:extLst>
          </p:cNvPr>
          <p:cNvSpPr txBox="1"/>
          <p:nvPr/>
        </p:nvSpPr>
        <p:spPr>
          <a:xfrm>
            <a:off x="6076118" y="1828800"/>
            <a:ext cx="91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U2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DF247-9D92-120E-F295-21299D15AF43}"/>
              </a:ext>
            </a:extLst>
          </p:cNvPr>
          <p:cNvSpPr txBox="1"/>
          <p:nvPr/>
        </p:nvSpPr>
        <p:spPr>
          <a:xfrm>
            <a:off x="9793091" y="1828800"/>
            <a:ext cx="118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U1+U2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3AA58D2-6942-DD57-FF8A-2EF65EE8EABF}"/>
              </a:ext>
            </a:extLst>
          </p:cNvPr>
          <p:cNvSpPr txBox="1">
            <a:spLocks/>
          </p:cNvSpPr>
          <p:nvPr/>
        </p:nvSpPr>
        <p:spPr>
          <a:xfrm>
            <a:off x="2396692" y="373770"/>
            <a:ext cx="8880608" cy="7523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New contours: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007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 animBg="1"/>
      <p:bldP spid="32" grpId="0"/>
      <p:bldP spid="33" grpId="0"/>
      <p:bldP spid="34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8.3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.7|8.6|27.1|1.7"/>
</p:tagLst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12829</TotalTime>
  <Words>68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Ocean Waves 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Satish Thorat</cp:lastModifiedBy>
  <cp:revision>596</cp:revision>
  <dcterms:created xsi:type="dcterms:W3CDTF">2021-09-19T07:31:00Z</dcterms:created>
  <dcterms:modified xsi:type="dcterms:W3CDTF">2023-10-19T13:12:57Z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0-bc88714345d2_Enabled">
    <vt:lpwstr>true</vt:lpwstr>
  </property>
  <property fmtid="{D5CDD505-2E9C-101B-9397-08002B2CF9AE}" pid="3" name="MSIP_Label_defa4170-0d19-0005-0000-bc88714345d2_SetDate">
    <vt:lpwstr>2023-08-18T13:45:55Z</vt:lpwstr>
  </property>
  <property fmtid="{D5CDD505-2E9C-101B-9397-08002B2CF9AE}" pid="4" name="MSIP_Label_defa4170-0d19-0005-0000-bc88714345d2_Method">
    <vt:lpwstr>Privileged</vt:lpwstr>
  </property>
  <property fmtid="{D5CDD505-2E9C-101B-9397-08002B2CF9AE}" pid="5" name="MSIP_Label_defa4170-0d19-0005-0000-bc88714345d2_Name">
    <vt:lpwstr>defa4170-0d19-0005-0000-bc88714345d2</vt:lpwstr>
  </property>
  <property fmtid="{D5CDD505-2E9C-101B-9397-08002B2CF9AE}" pid="6" name="MSIP_Label_defa4170-0d19-0005-0000-bc88714345d2_SiteId">
    <vt:lpwstr>6235c986-99ac-42e0-ac3d-03d7bf8d33b2</vt:lpwstr>
  </property>
  <property fmtid="{D5CDD505-2E9C-101B-9397-08002B2CF9AE}" pid="7" name="MSIP_Label_defa4170-0d19-0005-0000-bc88714345d2_ActionId">
    <vt:lpwstr>10144f47-df26-4d42-bb82-089d68467abe</vt:lpwstr>
  </property>
  <property fmtid="{D5CDD505-2E9C-101B-9397-08002B2CF9AE}" pid="8" name="MSIP_Label_defa4170-0d19-0005-0000-bc88714345d2_ContentBits">
    <vt:lpwstr>0</vt:lpwstr>
  </property>
</Properties>
</file>