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371A38-21F8-4FFB-A01D-1D93A621B7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7C5FFA8-D460-446B-A299-7AF6C89C45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13:12:35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1_Departures" id="2" name="slide2">
            <a:extLst>
              <a:ext uri="{FF2B5EF4-FFF2-40B4-BE49-F238E27FC236}">
                <a16:creationId xmlns:a16="http://schemas.microsoft.com/office/drawing/2014/main" id="{4ACD1CF2-64AC-4D69-AEC3-647948BC0C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2025-08-22T12:12:36Z</dcterms:created>
  <dcterms:modified xsi:type="dcterms:W3CDTF">2025-08-22T12:12:36Z</dcterms:modified>
</cp:coreProperties>
</file>