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F2CDFD-A0CE-4B14-AB6A-10C507F4BB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71F3F83-142C-46BF-91DD-8A16F58CB9F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16:41:58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2F420C79-94C6-4F3F-BE28-776966E76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7487"/>
            <a:ext cx="12191999" cy="38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2025-08-22T15:41:58Z</dcterms:created>
  <dcterms:modified xsi:type="dcterms:W3CDTF">2025-08-22T15:41:58Z</dcterms:modified>
</cp:coreProperties>
</file>