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5FA461-6C5F-4727-A216-D8AF3000CE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AE66CF-022B-4B94-B7ED-5880C2110C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14:47:11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1894AA6E-E897-4610-B0B8-65898E40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585"/>
            <a:ext cx="12192000" cy="37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2025-08-22T13:47:12Z</dcterms:created>
  <dcterms:modified xsi:type="dcterms:W3CDTF">2025-08-22T13:47:12Z</dcterms:modified>
</cp:coreProperties>
</file>