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8FC9FFE-34AE-457C-801B-014B8F9AC9D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Flight_Analysis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7C929F05-01A8-4252-96C7-AF160312F35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22/08/2025 16:51:52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2_Delays" id="2" name="slide2">
            <a:extLst>
              <a:ext uri="{FF2B5EF4-FFF2-40B4-BE49-F238E27FC236}">
                <a16:creationId xmlns:a16="http://schemas.microsoft.com/office/drawing/2014/main" id="{E410FDA3-384D-4A4E-97ED-46B7F8228F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2585"/>
            <a:ext cx="12192000" cy="371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2025-08-22T15:51:52Z</dcterms:created>
  <dcterms:modified xsi:type="dcterms:W3CDTF">2025-08-22T15:51:52Z</dcterms:modified>
</cp:coreProperties>
</file>