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E25E17-7B13-4194-BE49-00592334CB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EC129F-C405-4247-B996-E5D9D13758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23/08/2025 01:15:30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_Delays" id="2" name="slide2">
            <a:extLst>
              <a:ext uri="{FF2B5EF4-FFF2-40B4-BE49-F238E27FC236}">
                <a16:creationId xmlns:a16="http://schemas.microsoft.com/office/drawing/2014/main" id="{65A52362-E21A-4BDC-8D7D-6F169A5B57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84" y="0"/>
            <a:ext cx="2706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2025-08-23T00:15:31Z</dcterms:created>
  <dcterms:modified xsi:type="dcterms:W3CDTF">2025-08-23T00:15:31Z</dcterms:modified>
</cp:coreProperties>
</file>