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C72D16B-957E-4EBA-B998-793C6D26703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244B6D-7882-435F-B15E-A34BA53C50A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16:37:19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58560D79-C31D-4A5D-85AD-22B68CEC3F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8476"/>
            <a:ext cx="12192000" cy="44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2025-08-22T15:37:19Z</dcterms:created>
  <dcterms:modified xsi:type="dcterms:W3CDTF">2025-08-22T15:37:19Z</dcterms:modified>
</cp:coreProperties>
</file>