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D5FBDAC3-BFB3-473F-9605-682D8543F390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Flight_Analysis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559DF10-4526-40F3-9DCA-770B9C9EE9E0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22/08/2025 16:36:24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2_Delays" id="2" name="slide2">
            <a:extLst>
              <a:ext uri="{FF2B5EF4-FFF2-40B4-BE49-F238E27FC236}">
                <a16:creationId xmlns:a16="http://schemas.microsoft.com/office/drawing/2014/main" id="{BE4028DA-6310-4546-B3D2-013B1EC260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5102"/>
            <a:ext cx="12192000" cy="36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2025-08-22T15:36:25Z</dcterms:created>
  <dcterms:modified xsi:type="dcterms:W3CDTF">2025-08-22T15:36:25Z</dcterms:modified>
</cp:coreProperties>
</file>