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FBF3CDC-AD2A-4FA9-A478-0D6F9FFA922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Flight_Analysis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FA83F50-F794-48A7-9C91-AC6E77FE9F6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22/08/2025 15:37:35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2_Delays" id="2" name="slide2">
            <a:extLst>
              <a:ext uri="{FF2B5EF4-FFF2-40B4-BE49-F238E27FC236}">
                <a16:creationId xmlns:a16="http://schemas.microsoft.com/office/drawing/2014/main" id="{38D1DE67-AD7A-4E26-8762-99B126E433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688"/>
            <a:ext cx="12192000" cy="423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2025-08-22T14:37:36Z</dcterms:created>
  <dcterms:modified xsi:type="dcterms:W3CDTF">2025-08-22T14:37:36Z</dcterms:modified>
</cp:coreProperties>
</file>