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3AB8FD4-9898-4CD8-9D6A-8BE91DCD0DA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Flight_Analysis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4EA5FEF-2EF7-42A8-A374-F5C4157694C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23/08/2025 01:26:10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3_Cancellations" id="2" name="slide2">
            <a:extLst>
              <a:ext uri="{FF2B5EF4-FFF2-40B4-BE49-F238E27FC236}">
                <a16:creationId xmlns:a16="http://schemas.microsoft.com/office/drawing/2014/main" id="{424BCF4A-9FF6-4A6E-A931-CC121AB9F3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6" y="0"/>
            <a:ext cx="118557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2025-08-23T00:26:10Z</dcterms:created>
  <dcterms:modified xsi:type="dcterms:W3CDTF">2025-08-23T00:26:10Z</dcterms:modified>
</cp:coreProperties>
</file>