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D9743AA-EA06-4719-BF6F-851A5ADFE16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19E7485-C6D0-46CF-9CBE-DB31ECDC7763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23/08/2025 01:19:55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3_Cancellations" id="2" name="slide2">
            <a:extLst>
              <a:ext uri="{FF2B5EF4-FFF2-40B4-BE49-F238E27FC236}">
                <a16:creationId xmlns:a16="http://schemas.microsoft.com/office/drawing/2014/main" id="{AD01662A-6A8A-492A-8E63-18C68B04B4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0" y="0"/>
            <a:ext cx="11085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2025-08-23T00:19:56Z</dcterms:created>
  <dcterms:modified xsi:type="dcterms:W3CDTF">2025-08-23T00:19:56Z</dcterms:modified>
</cp:coreProperties>
</file>