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7A8995-D509-4411-82DD-D02DBD5139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D85EA3F-333F-489A-B9A0-69DEF46027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22/08/2025 19:33:02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4_Weather_Cancellations" id="2" name="slide2">
            <a:extLst>
              <a:ext uri="{FF2B5EF4-FFF2-40B4-BE49-F238E27FC236}">
                <a16:creationId xmlns:a16="http://schemas.microsoft.com/office/drawing/2014/main" id="{4B567026-B456-451D-86C7-B9040CEC7B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2025-08-22T18:33:02Z</dcterms:created>
  <dcterms:modified xsi:type="dcterms:W3CDTF">2025-08-22T18:33:02Z</dcterms:modified>
</cp:coreProperties>
</file>