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25BBEBB-2550-4D8C-8C70-B0686593CC6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Flight_Analysis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51B7724-EEB1-40B3-B4DB-7AD7AD21789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22/08/2025 23:46:53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5_Diversions" id="2" name="slide2">
            <a:extLst>
              <a:ext uri="{FF2B5EF4-FFF2-40B4-BE49-F238E27FC236}">
                <a16:creationId xmlns:a16="http://schemas.microsoft.com/office/drawing/2014/main" id="{8D736944-DA85-4B2B-82AF-FC0BBBBF59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787"/>
            <a:ext cx="12192001" cy="39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2025-08-22T22:46:53Z</dcterms:created>
  <dcterms:modified xsi:type="dcterms:W3CDTF">2025-08-22T22:46:53Z</dcterms:modified>
</cp:coreProperties>
</file>