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7D898D30-10EA-4EAD-9D72-5DAE6BFDA943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6A7314A-31FD-4851-B761-AFD90F56F56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23:49:05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5_Diversions" id="2" name="slide2">
            <a:extLst>
              <a:ext uri="{FF2B5EF4-FFF2-40B4-BE49-F238E27FC236}">
                <a16:creationId xmlns:a16="http://schemas.microsoft.com/office/drawing/2014/main" id="{1849DA1B-DB79-422C-A62C-5AC769A4F5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3787"/>
            <a:ext cx="12192001" cy="395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2025-08-22T22:49:05Z</dcterms:created>
  <dcterms:modified xsi:type="dcterms:W3CDTF">2025-08-22T22:49:05Z</dcterms:modified>
</cp:coreProperties>
</file>