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9F-354E-8A13-E3158BFE3F42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9F-354E-8A13-E3158BFE3F42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9F-354E-8A13-E3158BFE3F42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E9F-354E-8A13-E3158BFE3F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APARNA K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312206201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santhosh madhan</cp:lastModifiedBy>
  <cp:revision>16</cp:revision>
  <dcterms:created xsi:type="dcterms:W3CDTF">2024-03-29T15:07:00Z</dcterms:created>
  <dcterms:modified xsi:type="dcterms:W3CDTF">2024-10-24T13:00:45Z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