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 name="Google Shape;6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4" name="Google Shape;22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3" name="Google Shape;25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2" name="Google Shape;2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1" name="Google Shape;29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2" name="Google Shape;30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2" name="Google Shape;31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0" name="Google Shape;32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0" name="Google Shape;33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 name="Google Shape;7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6" name="Google Shape;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6" name="Google Shape;1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8" name="Google Shape;1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2" name="Google Shape;20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2" name="Google Shape;21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rgbClr val="32AEB8"/>
        </a:solidFill>
      </p:bgPr>
    </p:bg>
    <p:spTree>
      <p:nvGrpSpPr>
        <p:cNvPr id="6" name="Shape 6"/>
        <p:cNvGrpSpPr/>
        <p:nvPr/>
      </p:nvGrpSpPr>
      <p:grpSpPr>
        <a:xfrm>
          <a:off x="0" y="0"/>
          <a:ext cx="0" cy="0"/>
          <a:chOff x="0" y="0"/>
          <a:chExt cx="0" cy="0"/>
        </a:xfrm>
      </p:grpSpPr>
      <p:pic>
        <p:nvPicPr>
          <p:cNvPr descr="E:\002-KIMS BUSINESS\007-02-Fullslidesppt-Contents\20161228\02-edu\bulb-item.png" id="7" name="Google Shape;7;p2"/>
          <p:cNvPicPr preferRelativeResize="0"/>
          <p:nvPr/>
        </p:nvPicPr>
        <p:blipFill rotWithShape="1">
          <a:blip r:embed="rId2">
            <a:alphaModFix/>
          </a:blip>
          <a:srcRect b="0" l="0" r="0" t="0"/>
          <a:stretch/>
        </p:blipFill>
        <p:spPr>
          <a:xfrm>
            <a:off x="1152640" y="657349"/>
            <a:ext cx="1765300" cy="3917950"/>
          </a:xfrm>
          <a:prstGeom prst="rect">
            <a:avLst/>
          </a:prstGeom>
          <a:noFill/>
          <a:ln>
            <a:noFill/>
          </a:ln>
        </p:spPr>
      </p:pic>
      <p:sp>
        <p:nvSpPr>
          <p:cNvPr id="8" name="Google Shape;8;p2"/>
          <p:cNvSpPr txBox="1"/>
          <p:nvPr>
            <p:ph type="title"/>
          </p:nvPr>
        </p:nvSpPr>
        <p:spPr>
          <a:xfrm>
            <a:off x="3902275" y="1633893"/>
            <a:ext cx="4267200" cy="1407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chemeClr val="lt1"/>
                </a:solidFill>
                <a:latin typeface="Arial"/>
                <a:ea typeface="Arial"/>
                <a:cs typeface="Arial"/>
                <a:sym typeface="Arial"/>
              </a:defRPr>
            </a:lvl9pPr>
          </a:lstStyle>
          <a:p/>
        </p:txBody>
      </p:sp>
      <p:sp>
        <p:nvSpPr>
          <p:cNvPr id="9" name="Google Shape;9;p2"/>
          <p:cNvSpPr txBox="1"/>
          <p:nvPr>
            <p:ph idx="1" type="subTitle"/>
          </p:nvPr>
        </p:nvSpPr>
        <p:spPr>
          <a:xfrm>
            <a:off x="3884050" y="3014325"/>
            <a:ext cx="4242600" cy="424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spTree>
      <p:nvGrpSpPr>
        <p:cNvPr id="50" name="Shape 50"/>
        <p:cNvGrpSpPr/>
        <p:nvPr/>
      </p:nvGrpSpPr>
      <p:grpSpPr>
        <a:xfrm>
          <a:off x="0" y="0"/>
          <a:ext cx="0" cy="0"/>
          <a:chOff x="0" y="0"/>
          <a:chExt cx="0" cy="0"/>
        </a:xfrm>
      </p:grpSpPr>
      <p:sp>
        <p:nvSpPr>
          <p:cNvPr id="51" name="Google Shape;51;p11"/>
          <p:cNvSpPr/>
          <p:nvPr/>
        </p:nvSpPr>
        <p:spPr>
          <a:xfrm>
            <a:off x="-2604" y="0"/>
            <a:ext cx="1584176"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52" name="Google Shape;52;p11"/>
          <p:cNvPicPr preferRelativeResize="0"/>
          <p:nvPr/>
        </p:nvPicPr>
        <p:blipFill rotWithShape="1">
          <a:blip r:embed="rId2">
            <a:alphaModFix/>
          </a:blip>
          <a:srcRect b="0" l="0" r="0" t="0"/>
          <a:stretch/>
        </p:blipFill>
        <p:spPr>
          <a:xfrm>
            <a:off x="316735" y="2931790"/>
            <a:ext cx="945499" cy="209846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53" name="Shape 53"/>
        <p:cNvGrpSpPr/>
        <p:nvPr/>
      </p:nvGrpSpPr>
      <p:grpSpPr>
        <a:xfrm>
          <a:off x="0" y="0"/>
          <a:ext cx="0" cy="0"/>
          <a:chOff x="0" y="0"/>
          <a:chExt cx="0" cy="0"/>
        </a:xfrm>
      </p:grpSpPr>
      <p:sp>
        <p:nvSpPr>
          <p:cNvPr id="54" name="Google Shape;54;p12"/>
          <p:cNvSpPr/>
          <p:nvPr/>
        </p:nvSpPr>
        <p:spPr>
          <a:xfrm>
            <a:off x="3311860" y="737642"/>
            <a:ext cx="2520280" cy="2520280"/>
          </a:xfrm>
          <a:prstGeom prst="ellipse">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55" name="Google Shape;55;p12"/>
          <p:cNvPicPr preferRelativeResize="0"/>
          <p:nvPr/>
        </p:nvPicPr>
        <p:blipFill rotWithShape="1">
          <a:blip r:embed="rId2">
            <a:alphaModFix/>
          </a:blip>
          <a:srcRect b="0" l="0" r="0" t="0"/>
          <a:stretch/>
        </p:blipFill>
        <p:spPr>
          <a:xfrm>
            <a:off x="4162351" y="1139211"/>
            <a:ext cx="819298" cy="1818368"/>
          </a:xfrm>
          <a:prstGeom prst="rect">
            <a:avLst/>
          </a:prstGeom>
          <a:noFill/>
          <a:ln>
            <a:noFill/>
          </a:ln>
        </p:spPr>
      </p:pic>
      <p:sp>
        <p:nvSpPr>
          <p:cNvPr id="56" name="Google Shape;56;p12"/>
          <p:cNvSpPr txBox="1"/>
          <p:nvPr>
            <p:ph type="title"/>
          </p:nvPr>
        </p:nvSpPr>
        <p:spPr>
          <a:xfrm>
            <a:off x="3575" y="3604550"/>
            <a:ext cx="9144000" cy="60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Google Shape;57;p12"/>
          <p:cNvSpPr txBox="1"/>
          <p:nvPr>
            <p:ph idx="1" type="subTitle"/>
          </p:nvPr>
        </p:nvSpPr>
        <p:spPr>
          <a:xfrm>
            <a:off x="-3575" y="4199343"/>
            <a:ext cx="9108000" cy="279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spTree>
      <p:nvGrpSpPr>
        <p:cNvPr id="58" name="Shape 58"/>
        <p:cNvGrpSpPr/>
        <p:nvPr/>
      </p:nvGrpSpPr>
      <p:grpSpPr>
        <a:xfrm>
          <a:off x="0" y="0"/>
          <a:ext cx="0" cy="0"/>
          <a:chOff x="0" y="0"/>
          <a:chExt cx="0" cy="0"/>
        </a:xfrm>
      </p:grpSpPr>
      <p:sp>
        <p:nvSpPr>
          <p:cNvPr id="59" name="Google Shape;59;p13"/>
          <p:cNvSpPr/>
          <p:nvPr/>
        </p:nvSpPr>
        <p:spPr>
          <a:xfrm>
            <a:off x="0" y="2571750"/>
            <a:ext cx="9144000" cy="257175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13"/>
          <p:cNvSpPr/>
          <p:nvPr/>
        </p:nvSpPr>
        <p:spPr>
          <a:xfrm>
            <a:off x="2116108" y="843558"/>
            <a:ext cx="4896544" cy="3456384"/>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1" name="Google Shape;61;p13"/>
          <p:cNvSpPr/>
          <p:nvPr/>
        </p:nvSpPr>
        <p:spPr>
          <a:xfrm>
            <a:off x="2116108" y="0"/>
            <a:ext cx="4896544" cy="195486"/>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13"/>
          <p:cNvSpPr/>
          <p:nvPr/>
        </p:nvSpPr>
        <p:spPr>
          <a:xfrm>
            <a:off x="2116108" y="4948014"/>
            <a:ext cx="4896544" cy="195486"/>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63" name="Google Shape;63;p13"/>
          <p:cNvPicPr preferRelativeResize="0"/>
          <p:nvPr/>
        </p:nvPicPr>
        <p:blipFill rotWithShape="1">
          <a:blip r:embed="rId2">
            <a:alphaModFix/>
          </a:blip>
          <a:srcRect b="0" l="0" r="0" t="0"/>
          <a:stretch/>
        </p:blipFill>
        <p:spPr>
          <a:xfrm flipH="1">
            <a:off x="4155985" y="1156325"/>
            <a:ext cx="816788" cy="181280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spTree>
      <p:nvGrpSpPr>
        <p:cNvPr id="10" name="Shape 10"/>
        <p:cNvGrpSpPr/>
        <p:nvPr/>
      </p:nvGrpSpPr>
      <p:grpSpPr>
        <a:xfrm>
          <a:off x="0" y="0"/>
          <a:ext cx="0" cy="0"/>
          <a:chOff x="0" y="0"/>
          <a:chExt cx="0" cy="0"/>
        </a:xfrm>
      </p:grpSpPr>
      <p:sp>
        <p:nvSpPr>
          <p:cNvPr id="11" name="Google Shape;11;p3"/>
          <p:cNvSpPr/>
          <p:nvPr/>
        </p:nvSpPr>
        <p:spPr>
          <a:xfrm>
            <a:off x="0" y="4963500"/>
            <a:ext cx="9144000" cy="1800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 name="Google Shape;12;p3"/>
          <p:cNvSpPr/>
          <p:nvPr/>
        </p:nvSpPr>
        <p:spPr>
          <a:xfrm>
            <a:off x="0" y="0"/>
            <a:ext cx="9144000" cy="720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 name="Google Shape;13;p3"/>
          <p:cNvSpPr txBox="1"/>
          <p:nvPr>
            <p:ph type="title"/>
          </p:nvPr>
        </p:nvSpPr>
        <p:spPr>
          <a:xfrm>
            <a:off x="14325" y="143325"/>
            <a:ext cx="9144000" cy="60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3"/>
          <p:cNvSpPr txBox="1"/>
          <p:nvPr>
            <p:ph idx="1" type="subTitle"/>
          </p:nvPr>
        </p:nvSpPr>
        <p:spPr>
          <a:xfrm>
            <a:off x="7175" y="738118"/>
            <a:ext cx="9108000" cy="279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spTree>
      <p:nvGrpSpPr>
        <p:cNvPr id="15" name="Shape 15"/>
        <p:cNvGrpSpPr/>
        <p:nvPr/>
      </p:nvGrpSpPr>
      <p:grpSpPr>
        <a:xfrm>
          <a:off x="0" y="0"/>
          <a:ext cx="0" cy="0"/>
          <a:chOff x="0" y="0"/>
          <a:chExt cx="0" cy="0"/>
        </a:xfrm>
      </p:grpSpPr>
      <p:sp>
        <p:nvSpPr>
          <p:cNvPr id="16" name="Google Shape;16;p4"/>
          <p:cNvSpPr/>
          <p:nvPr/>
        </p:nvSpPr>
        <p:spPr>
          <a:xfrm>
            <a:off x="0" y="3399842"/>
            <a:ext cx="9144000" cy="1743658"/>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4"/>
          <p:cNvSpPr/>
          <p:nvPr/>
        </p:nvSpPr>
        <p:spPr>
          <a:xfrm>
            <a:off x="4043561" y="2859782"/>
            <a:ext cx="1080120" cy="1080120"/>
          </a:xfrm>
          <a:prstGeom prst="ellipse">
            <a:avLst/>
          </a:prstGeom>
          <a:solidFill>
            <a:srgbClr val="32AEB8"/>
          </a:solidFill>
          <a:ln cap="flat" cmpd="sng" w="635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18" name="Google Shape;18;p4"/>
          <p:cNvPicPr preferRelativeResize="0"/>
          <p:nvPr/>
        </p:nvPicPr>
        <p:blipFill rotWithShape="1">
          <a:blip r:embed="rId2">
            <a:alphaModFix/>
          </a:blip>
          <a:srcRect b="0" l="0" r="0" t="0"/>
          <a:stretch/>
        </p:blipFill>
        <p:spPr>
          <a:xfrm>
            <a:off x="4408057" y="3010192"/>
            <a:ext cx="351128" cy="7793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19" name="Shape 19"/>
        <p:cNvGrpSpPr/>
        <p:nvPr/>
      </p:nvGrpSpPr>
      <p:grpSpPr>
        <a:xfrm>
          <a:off x="0" y="0"/>
          <a:ext cx="0" cy="0"/>
          <a:chOff x="0" y="0"/>
          <a:chExt cx="0" cy="0"/>
        </a:xfrm>
      </p:grpSpPr>
      <p:sp>
        <p:nvSpPr>
          <p:cNvPr id="20" name="Google Shape;20;p5"/>
          <p:cNvSpPr/>
          <p:nvPr/>
        </p:nvSpPr>
        <p:spPr>
          <a:xfrm>
            <a:off x="-2604" y="0"/>
            <a:ext cx="1584176"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1" name="Google Shape;21;p5"/>
          <p:cNvPicPr preferRelativeResize="0"/>
          <p:nvPr/>
        </p:nvPicPr>
        <p:blipFill rotWithShape="1">
          <a:blip r:embed="rId2">
            <a:alphaModFix/>
          </a:blip>
          <a:srcRect b="0" l="0" r="0" t="0"/>
          <a:stretch/>
        </p:blipFill>
        <p:spPr>
          <a:xfrm>
            <a:off x="789484" y="938231"/>
            <a:ext cx="1584176" cy="3515958"/>
          </a:xfrm>
          <a:prstGeom prst="rect">
            <a:avLst/>
          </a:prstGeom>
          <a:noFill/>
          <a:ln>
            <a:noFill/>
          </a:ln>
        </p:spPr>
      </p:pic>
      <p:pic>
        <p:nvPicPr>
          <p:cNvPr descr="E:\002-KIMS BUSINESS\007-02-Fullslidesppt-Contents\20161228\02-edu\bulb-item.png" id="22" name="Google Shape;22;p5"/>
          <p:cNvPicPr preferRelativeResize="0"/>
          <p:nvPr/>
        </p:nvPicPr>
        <p:blipFill rotWithShape="1">
          <a:blip r:embed="rId3">
            <a:alphaModFix/>
          </a:blip>
          <a:srcRect b="0" l="0" r="50000" t="0"/>
          <a:stretch/>
        </p:blipFill>
        <p:spPr>
          <a:xfrm>
            <a:off x="789484" y="938231"/>
            <a:ext cx="792088" cy="351595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lt1"/>
        </a:solidFill>
      </p:bgPr>
    </p:bg>
    <p:spTree>
      <p:nvGrpSpPr>
        <p:cNvPr id="23" name="Shape 23"/>
        <p:cNvGrpSpPr/>
        <p:nvPr/>
      </p:nvGrpSpPr>
      <p:grpSpPr>
        <a:xfrm>
          <a:off x="0" y="0"/>
          <a:ext cx="0" cy="0"/>
          <a:chOff x="0" y="0"/>
          <a:chExt cx="0" cy="0"/>
        </a:xfrm>
      </p:grpSpPr>
      <p:sp>
        <p:nvSpPr>
          <p:cNvPr id="24" name="Google Shape;24;p6"/>
          <p:cNvSpPr/>
          <p:nvPr/>
        </p:nvSpPr>
        <p:spPr>
          <a:xfrm>
            <a:off x="143508" y="92609"/>
            <a:ext cx="8856984" cy="4958283"/>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 name="Google Shape;25;p6"/>
          <p:cNvSpPr/>
          <p:nvPr>
            <p:ph idx="2" type="pic"/>
          </p:nvPr>
        </p:nvSpPr>
        <p:spPr>
          <a:xfrm>
            <a:off x="0" y="1347774"/>
            <a:ext cx="2160240" cy="1872048"/>
          </a:xfrm>
          <a:prstGeom prst="rect">
            <a:avLst/>
          </a:prstGeom>
          <a:solidFill>
            <a:srgbClr val="D8D8D8"/>
          </a:solidFill>
          <a:ln>
            <a:noFill/>
          </a:ln>
        </p:spPr>
        <p:txBody>
          <a:bodyPr anchorCtr="0" anchor="ctr" bIns="91425" lIns="91425" spcFirstLastPara="1" rIns="91425" wrap="square" tIns="91425">
            <a:noAutofit/>
          </a:bodyPr>
          <a:lstStyle>
            <a:lvl1pPr lv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6" name="Google Shape;26;p6"/>
          <p:cNvSpPr/>
          <p:nvPr>
            <p:ph idx="3" type="pic"/>
          </p:nvPr>
        </p:nvSpPr>
        <p:spPr>
          <a:xfrm>
            <a:off x="2327920" y="1347774"/>
            <a:ext cx="2160240" cy="1872048"/>
          </a:xfrm>
          <a:prstGeom prst="rect">
            <a:avLst/>
          </a:prstGeom>
          <a:solidFill>
            <a:srgbClr val="D8D8D8"/>
          </a:solidFill>
          <a:ln>
            <a:noFill/>
          </a:ln>
        </p:spPr>
        <p:txBody>
          <a:bodyPr anchorCtr="0" anchor="ctr" bIns="91425" lIns="91425" spcFirstLastPara="1" rIns="91425" wrap="square" tIns="91425">
            <a:noAutofit/>
          </a:bodyPr>
          <a:lstStyle>
            <a:lvl1pPr lv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7" name="Google Shape;27;p6"/>
          <p:cNvSpPr/>
          <p:nvPr>
            <p:ph idx="4" type="pic"/>
          </p:nvPr>
        </p:nvSpPr>
        <p:spPr>
          <a:xfrm>
            <a:off x="4655840" y="1347774"/>
            <a:ext cx="2160240" cy="1872048"/>
          </a:xfrm>
          <a:prstGeom prst="rect">
            <a:avLst/>
          </a:prstGeom>
          <a:solidFill>
            <a:srgbClr val="D8D8D8"/>
          </a:solidFill>
          <a:ln>
            <a:noFill/>
          </a:ln>
        </p:spPr>
        <p:txBody>
          <a:bodyPr anchorCtr="0" anchor="ctr" bIns="91425" lIns="91425" spcFirstLastPara="1" rIns="91425" wrap="square" tIns="91425">
            <a:noAutofit/>
          </a:bodyPr>
          <a:lstStyle>
            <a:lvl1pPr lv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8" name="Google Shape;28;p6"/>
          <p:cNvSpPr/>
          <p:nvPr>
            <p:ph idx="5" type="pic"/>
          </p:nvPr>
        </p:nvSpPr>
        <p:spPr>
          <a:xfrm>
            <a:off x="6983760" y="1347774"/>
            <a:ext cx="2160240" cy="1872048"/>
          </a:xfrm>
          <a:prstGeom prst="rect">
            <a:avLst/>
          </a:prstGeom>
          <a:solidFill>
            <a:srgbClr val="D8D8D8"/>
          </a:solidFill>
          <a:ln>
            <a:noFill/>
          </a:ln>
        </p:spPr>
        <p:txBody>
          <a:bodyPr anchorCtr="0" anchor="ctr" bIns="91425" lIns="91425" spcFirstLastPara="1" rIns="91425" wrap="square" tIns="91425">
            <a:noAutofit/>
          </a:bodyPr>
          <a:lstStyle>
            <a:lvl1pPr lv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9" name="Google Shape;29;p6"/>
          <p:cNvSpPr/>
          <p:nvPr/>
        </p:nvSpPr>
        <p:spPr>
          <a:xfrm>
            <a:off x="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6"/>
          <p:cNvSpPr/>
          <p:nvPr/>
        </p:nvSpPr>
        <p:spPr>
          <a:xfrm>
            <a:off x="2328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6"/>
          <p:cNvSpPr/>
          <p:nvPr/>
        </p:nvSpPr>
        <p:spPr>
          <a:xfrm>
            <a:off x="4656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6"/>
          <p:cNvSpPr/>
          <p:nvPr/>
        </p:nvSpPr>
        <p:spPr>
          <a:xfrm>
            <a:off x="6984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6"/>
          <p:cNvSpPr txBox="1"/>
          <p:nvPr>
            <p:ph type="title"/>
          </p:nvPr>
        </p:nvSpPr>
        <p:spPr>
          <a:xfrm>
            <a:off x="14325" y="143325"/>
            <a:ext cx="9144000" cy="60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p:txBody>
      </p:sp>
      <p:sp>
        <p:nvSpPr>
          <p:cNvPr id="34" name="Google Shape;34;p6"/>
          <p:cNvSpPr txBox="1"/>
          <p:nvPr>
            <p:ph idx="1" type="subTitle"/>
          </p:nvPr>
        </p:nvSpPr>
        <p:spPr>
          <a:xfrm>
            <a:off x="7175" y="738118"/>
            <a:ext cx="9108000" cy="279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35" name="Shape 35"/>
        <p:cNvGrpSpPr/>
        <p:nvPr/>
      </p:nvGrpSpPr>
      <p:grpSpPr>
        <a:xfrm>
          <a:off x="0" y="0"/>
          <a:ext cx="0" cy="0"/>
          <a:chOff x="0" y="0"/>
          <a:chExt cx="0" cy="0"/>
        </a:xfrm>
      </p:grpSpPr>
      <p:sp>
        <p:nvSpPr>
          <p:cNvPr id="36" name="Google Shape;36;p7"/>
          <p:cNvSpPr/>
          <p:nvPr>
            <p:ph idx="2" type="pic"/>
          </p:nvPr>
        </p:nvSpPr>
        <p:spPr>
          <a:xfrm>
            <a:off x="0" y="-1"/>
            <a:ext cx="3059832" cy="5143501"/>
          </a:xfrm>
          <a:prstGeom prst="rect">
            <a:avLst/>
          </a:prstGeom>
          <a:solidFill>
            <a:srgbClr val="D8D8D8"/>
          </a:solidFill>
          <a:ln>
            <a:noFill/>
          </a:ln>
        </p:spPr>
        <p:txBody>
          <a:bodyPr anchorCtr="0" anchor="ctr" bIns="91425" lIns="91425" spcFirstLastPara="1" rIns="91425" wrap="square" tIns="91425">
            <a:noAutofit/>
          </a:bodyPr>
          <a:lstStyle>
            <a:lvl1pPr lv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7" name="Google Shape;37;p7"/>
          <p:cNvSpPr/>
          <p:nvPr/>
        </p:nvSpPr>
        <p:spPr>
          <a:xfrm>
            <a:off x="4860032" y="0"/>
            <a:ext cx="36000"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7"/>
          <p:cNvSpPr/>
          <p:nvPr/>
        </p:nvSpPr>
        <p:spPr>
          <a:xfrm>
            <a:off x="4896032" y="1311750"/>
            <a:ext cx="180000" cy="25200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39" name="Shape 39"/>
        <p:cNvGrpSpPr/>
        <p:nvPr/>
      </p:nvGrpSpPr>
      <p:grpSpPr>
        <a:xfrm>
          <a:off x="0" y="0"/>
          <a:ext cx="0" cy="0"/>
          <a:chOff x="0" y="0"/>
          <a:chExt cx="0" cy="0"/>
        </a:xfrm>
      </p:grpSpPr>
      <p:sp>
        <p:nvSpPr>
          <p:cNvPr id="40" name="Google Shape;40;p8"/>
          <p:cNvSpPr/>
          <p:nvPr>
            <p:ph idx="2" type="pic"/>
          </p:nvPr>
        </p:nvSpPr>
        <p:spPr>
          <a:xfrm>
            <a:off x="0" y="-1"/>
            <a:ext cx="3059832" cy="5143501"/>
          </a:xfrm>
          <a:prstGeom prst="rect">
            <a:avLst/>
          </a:prstGeom>
          <a:solidFill>
            <a:srgbClr val="D8D8D8"/>
          </a:solidFill>
          <a:ln>
            <a:noFill/>
          </a:ln>
        </p:spPr>
        <p:txBody>
          <a:bodyPr anchorCtr="0" anchor="ctr" bIns="91425" lIns="91425" spcFirstLastPara="1" rIns="91425" wrap="square" tIns="91425">
            <a:noAutofit/>
          </a:bodyPr>
          <a:lstStyle>
            <a:lvl1pPr lv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1" name="Google Shape;41;p8"/>
          <p:cNvSpPr/>
          <p:nvPr>
            <p:ph idx="3" type="pic"/>
          </p:nvPr>
        </p:nvSpPr>
        <p:spPr>
          <a:xfrm>
            <a:off x="3146470" y="1131590"/>
            <a:ext cx="3059832" cy="4011910"/>
          </a:xfrm>
          <a:prstGeom prst="rect">
            <a:avLst/>
          </a:prstGeom>
          <a:solidFill>
            <a:srgbClr val="D8D8D8"/>
          </a:solidFill>
          <a:ln>
            <a:noFill/>
          </a:ln>
        </p:spPr>
        <p:txBody>
          <a:bodyPr anchorCtr="0" anchor="ctr" bIns="91425" lIns="91425" spcFirstLastPara="1" rIns="91425" wrap="square" tIns="91425">
            <a:noAutofit/>
          </a:bodyPr>
          <a:lstStyle>
            <a:lvl1pPr lv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42" name="Shape 42"/>
        <p:cNvGrpSpPr/>
        <p:nvPr/>
      </p:nvGrpSpPr>
      <p:grpSpPr>
        <a:xfrm>
          <a:off x="0" y="0"/>
          <a:ext cx="0" cy="0"/>
          <a:chOff x="0" y="0"/>
          <a:chExt cx="0" cy="0"/>
        </a:xfrm>
      </p:grpSpPr>
      <p:sp>
        <p:nvSpPr>
          <p:cNvPr id="43" name="Google Shape;43;p9"/>
          <p:cNvSpPr/>
          <p:nvPr/>
        </p:nvSpPr>
        <p:spPr>
          <a:xfrm>
            <a:off x="0" y="2932113"/>
            <a:ext cx="9144000" cy="2211387"/>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Fullppt\005-PNG이미지\노트북.png" id="44" name="Google Shape;44;p9"/>
          <p:cNvPicPr preferRelativeResize="0"/>
          <p:nvPr/>
        </p:nvPicPr>
        <p:blipFill rotWithShape="1">
          <a:blip r:embed="rId2">
            <a:alphaModFix/>
          </a:blip>
          <a:srcRect b="0" l="0" r="0" t="0"/>
          <a:stretch/>
        </p:blipFill>
        <p:spPr>
          <a:xfrm>
            <a:off x="2555776" y="1131590"/>
            <a:ext cx="7230270" cy="3677432"/>
          </a:xfrm>
          <a:prstGeom prst="rect">
            <a:avLst/>
          </a:prstGeom>
          <a:noFill/>
          <a:ln>
            <a:noFill/>
          </a:ln>
        </p:spPr>
      </p:pic>
      <p:sp>
        <p:nvSpPr>
          <p:cNvPr id="45" name="Google Shape;45;p9"/>
          <p:cNvSpPr/>
          <p:nvPr>
            <p:ph idx="2" type="pic"/>
          </p:nvPr>
        </p:nvSpPr>
        <p:spPr>
          <a:xfrm>
            <a:off x="4513480" y="1626257"/>
            <a:ext cx="3465217" cy="2562605"/>
          </a:xfrm>
          <a:prstGeom prst="rect">
            <a:avLst/>
          </a:prstGeom>
          <a:solidFill>
            <a:srgbClr val="D8D8D8"/>
          </a:solidFill>
          <a:ln>
            <a:noFill/>
          </a:ln>
        </p:spPr>
        <p:txBody>
          <a:bodyPr anchorCtr="0" anchor="ctr" bIns="91425" lIns="91425" spcFirstLastPara="1" rIns="91425" wrap="square" tIns="91425">
            <a:noAutofit/>
          </a:bodyPr>
          <a:lstStyle>
            <a:lvl1pPr lv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6" name="Google Shape;46;p9"/>
          <p:cNvSpPr/>
          <p:nvPr/>
        </p:nvSpPr>
        <p:spPr>
          <a:xfrm>
            <a:off x="467544" y="3363838"/>
            <a:ext cx="3024336" cy="1008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9"/>
          <p:cNvSpPr txBox="1"/>
          <p:nvPr>
            <p:ph type="title"/>
          </p:nvPr>
        </p:nvSpPr>
        <p:spPr>
          <a:xfrm>
            <a:off x="14325" y="143325"/>
            <a:ext cx="9144000" cy="60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8" name="Google Shape;48;p9"/>
          <p:cNvSpPr txBox="1"/>
          <p:nvPr>
            <p:ph idx="1" type="subTitle"/>
          </p:nvPr>
        </p:nvSpPr>
        <p:spPr>
          <a:xfrm>
            <a:off x="7175" y="738118"/>
            <a:ext cx="9108000" cy="279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image" Target="../media/image12.jpg"/><Relationship Id="rId5" Type="http://schemas.openxmlformats.org/officeDocument/2006/relationships/image" Target="../media/image15.jpg"/><Relationship Id="rId6"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7.jpg"/><Relationship Id="rId5"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2506509" y="2111504"/>
            <a:ext cx="6637500" cy="1446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Arial"/>
                <a:ea typeface="Arial"/>
                <a:cs typeface="Arial"/>
                <a:sym typeface="Arial"/>
              </a:rPr>
              <a:t>ESEE READER- A Boon To Digital India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23"/>
          <p:cNvGrpSpPr/>
          <p:nvPr/>
        </p:nvGrpSpPr>
        <p:grpSpPr>
          <a:xfrm rot="-1682106">
            <a:off x="1469347" y="1353530"/>
            <a:ext cx="1665821" cy="3558768"/>
            <a:chOff x="1359132" y="345882"/>
            <a:chExt cx="1966239" cy="4200564"/>
          </a:xfrm>
        </p:grpSpPr>
        <p:grpSp>
          <p:nvGrpSpPr>
            <p:cNvPr id="227" name="Google Shape;227;p23"/>
            <p:cNvGrpSpPr/>
            <p:nvPr/>
          </p:nvGrpSpPr>
          <p:grpSpPr>
            <a:xfrm>
              <a:off x="2073901" y="2186669"/>
              <a:ext cx="501313" cy="2359777"/>
              <a:chOff x="2810055" y="1677194"/>
              <a:chExt cx="535258" cy="2519562"/>
            </a:xfrm>
          </p:grpSpPr>
          <p:sp>
            <p:nvSpPr>
              <p:cNvPr id="228" name="Google Shape;228;p23"/>
              <p:cNvSpPr/>
              <p:nvPr/>
            </p:nvSpPr>
            <p:spPr>
              <a:xfrm>
                <a:off x="2810675" y="3399597"/>
                <a:ext cx="534638" cy="779141"/>
              </a:xfrm>
              <a:custGeom>
                <a:rect b="b" l="l" r="r" t="t"/>
                <a:pathLst>
                  <a:path extrusionOk="0" h="120000" w="120000">
                    <a:moveTo>
                      <a:pt x="0" y="0"/>
                    </a:moveTo>
                    <a:lnTo>
                      <a:pt x="120000" y="0"/>
                    </a:lnTo>
                    <a:lnTo>
                      <a:pt x="120000" y="19312"/>
                    </a:lnTo>
                    <a:lnTo>
                      <a:pt x="119932" y="19312"/>
                    </a:lnTo>
                    <a:lnTo>
                      <a:pt x="59999" y="120000"/>
                    </a:lnTo>
                    <a:lnTo>
                      <a:pt x="67" y="19312"/>
                    </a:lnTo>
                    <a:lnTo>
                      <a:pt x="0" y="19312"/>
                    </a:lnTo>
                    <a:lnTo>
                      <a:pt x="0" y="19199"/>
                    </a:lnTo>
                    <a:close/>
                  </a:path>
                </a:pathLst>
              </a:custGeom>
              <a:gradFill>
                <a:gsLst>
                  <a:gs pos="0">
                    <a:srgbClr val="F9B57C"/>
                  </a:gs>
                  <a:gs pos="100000">
                    <a:srgbClr val="F9B57C"/>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9" name="Google Shape;229;p23"/>
              <p:cNvSpPr/>
              <p:nvPr/>
            </p:nvSpPr>
            <p:spPr>
              <a:xfrm>
                <a:off x="2984722" y="3392706"/>
                <a:ext cx="180870" cy="787996"/>
              </a:xfrm>
              <a:custGeom>
                <a:rect b="b" l="l" r="r" t="t"/>
                <a:pathLst>
                  <a:path extrusionOk="0" h="120000" w="120000">
                    <a:moveTo>
                      <a:pt x="0" y="0"/>
                    </a:moveTo>
                    <a:lnTo>
                      <a:pt x="120000" y="0"/>
                    </a:lnTo>
                    <a:lnTo>
                      <a:pt x="120000" y="14012"/>
                    </a:lnTo>
                    <a:lnTo>
                      <a:pt x="63584" y="119999"/>
                    </a:lnTo>
                    <a:lnTo>
                      <a:pt x="89" y="19095"/>
                    </a:lnTo>
                    <a:lnTo>
                      <a:pt x="0" y="19095"/>
                    </a:lnTo>
                    <a:lnTo>
                      <a:pt x="0" y="18984"/>
                    </a:lnTo>
                    <a:lnTo>
                      <a:pt x="0" y="0"/>
                    </a:lnTo>
                    <a:close/>
                  </a:path>
                </a:pathLst>
              </a:custGeom>
              <a:gradFill>
                <a:gsLst>
                  <a:gs pos="0">
                    <a:srgbClr val="FBC9A0"/>
                  </a:gs>
                  <a:gs pos="100000">
                    <a:srgbClr val="FBC9A0"/>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23"/>
              <p:cNvSpPr/>
              <p:nvPr/>
            </p:nvSpPr>
            <p:spPr>
              <a:xfrm>
                <a:off x="2810055" y="3399597"/>
                <a:ext cx="264192" cy="763141"/>
              </a:xfrm>
              <a:custGeom>
                <a:rect b="b" l="l" r="r" t="t"/>
                <a:pathLst>
                  <a:path extrusionOk="0" h="120000" w="120000">
                    <a:moveTo>
                      <a:pt x="0" y="0"/>
                    </a:moveTo>
                    <a:lnTo>
                      <a:pt x="80907" y="0"/>
                    </a:lnTo>
                    <a:cubicBezTo>
                      <a:pt x="81040" y="4822"/>
                      <a:pt x="81173" y="9645"/>
                      <a:pt x="81306" y="14468"/>
                    </a:cubicBezTo>
                    <a:lnTo>
                      <a:pt x="120000" y="119999"/>
                    </a:lnTo>
                    <a:lnTo>
                      <a:pt x="91" y="19717"/>
                    </a:lnTo>
                    <a:lnTo>
                      <a:pt x="0" y="19717"/>
                    </a:lnTo>
                    <a:lnTo>
                      <a:pt x="0" y="19602"/>
                    </a:lnTo>
                    <a:lnTo>
                      <a:pt x="0" y="0"/>
                    </a:lnTo>
                    <a:close/>
                  </a:path>
                </a:pathLst>
              </a:custGeom>
              <a:gradFill>
                <a:gsLst>
                  <a:gs pos="0">
                    <a:srgbClr val="FDDEC5"/>
                  </a:gs>
                  <a:gs pos="100000">
                    <a:srgbClr val="FDDEC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23"/>
              <p:cNvSpPr/>
              <p:nvPr/>
            </p:nvSpPr>
            <p:spPr>
              <a:xfrm>
                <a:off x="2811292" y="1677194"/>
                <a:ext cx="177768" cy="1815900"/>
              </a:xfrm>
              <a:custGeom>
                <a:rect b="b" l="l" r="r" t="t"/>
                <a:pathLst>
                  <a:path extrusionOk="0" h="120000" w="120000">
                    <a:moveTo>
                      <a:pt x="0" y="0"/>
                    </a:moveTo>
                    <a:lnTo>
                      <a:pt x="120000" y="0"/>
                    </a:lnTo>
                    <a:lnTo>
                      <a:pt x="120000" y="120000"/>
                    </a:lnTo>
                    <a:lnTo>
                      <a:pt x="117741" y="120000"/>
                    </a:lnTo>
                    <a:cubicBezTo>
                      <a:pt x="111637" y="116604"/>
                      <a:pt x="88069" y="114098"/>
                      <a:pt x="59999" y="114098"/>
                    </a:cubicBezTo>
                    <a:cubicBezTo>
                      <a:pt x="31930" y="114098"/>
                      <a:pt x="8362" y="116604"/>
                      <a:pt x="2258" y="120000"/>
                    </a:cubicBezTo>
                    <a:lnTo>
                      <a:pt x="0" y="120000"/>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23"/>
              <p:cNvSpPr/>
              <p:nvPr/>
            </p:nvSpPr>
            <p:spPr>
              <a:xfrm>
                <a:off x="2987824" y="1677195"/>
                <a:ext cx="177768" cy="1815900"/>
              </a:xfrm>
              <a:custGeom>
                <a:rect b="b" l="l" r="r" t="t"/>
                <a:pathLst>
                  <a:path extrusionOk="0" h="120000" w="120000">
                    <a:moveTo>
                      <a:pt x="0" y="0"/>
                    </a:moveTo>
                    <a:lnTo>
                      <a:pt x="120000" y="0"/>
                    </a:lnTo>
                    <a:lnTo>
                      <a:pt x="120000" y="120000"/>
                    </a:lnTo>
                    <a:lnTo>
                      <a:pt x="117741" y="120000"/>
                    </a:lnTo>
                    <a:cubicBezTo>
                      <a:pt x="111637" y="116604"/>
                      <a:pt x="88069" y="114098"/>
                      <a:pt x="59999" y="114098"/>
                    </a:cubicBezTo>
                    <a:cubicBezTo>
                      <a:pt x="31930" y="114098"/>
                      <a:pt x="8362" y="116604"/>
                      <a:pt x="2258" y="120000"/>
                    </a:cubicBezTo>
                    <a:lnTo>
                      <a:pt x="0" y="120000"/>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3" name="Google Shape;233;p23"/>
              <p:cNvSpPr/>
              <p:nvPr/>
            </p:nvSpPr>
            <p:spPr>
              <a:xfrm>
                <a:off x="3165590" y="1677196"/>
                <a:ext cx="177768" cy="1815899"/>
              </a:xfrm>
              <a:custGeom>
                <a:rect b="b" l="l" r="r" t="t"/>
                <a:pathLst>
                  <a:path extrusionOk="0" h="120000" w="120000">
                    <a:moveTo>
                      <a:pt x="0" y="0"/>
                    </a:moveTo>
                    <a:lnTo>
                      <a:pt x="120000" y="0"/>
                    </a:lnTo>
                    <a:lnTo>
                      <a:pt x="120000" y="120000"/>
                    </a:lnTo>
                    <a:lnTo>
                      <a:pt x="117741" y="120000"/>
                    </a:lnTo>
                    <a:cubicBezTo>
                      <a:pt x="111637" y="116604"/>
                      <a:pt x="88069" y="114098"/>
                      <a:pt x="59999" y="114098"/>
                    </a:cubicBezTo>
                    <a:cubicBezTo>
                      <a:pt x="31930" y="114098"/>
                      <a:pt x="8362" y="116604"/>
                      <a:pt x="2258" y="120000"/>
                    </a:cubicBezTo>
                    <a:lnTo>
                      <a:pt x="0" y="120000"/>
                    </a:lnTo>
                    <a:close/>
                  </a:path>
                </a:pathLst>
              </a:cu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4" name="Google Shape;234;p23"/>
              <p:cNvSpPr/>
              <p:nvPr/>
            </p:nvSpPr>
            <p:spPr>
              <a:xfrm rot="10800000">
                <a:off x="2987823" y="3961239"/>
                <a:ext cx="177768" cy="235517"/>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5" name="Google Shape;235;p23"/>
            <p:cNvGrpSpPr/>
            <p:nvPr/>
          </p:nvGrpSpPr>
          <p:grpSpPr>
            <a:xfrm>
              <a:off x="1359132" y="345882"/>
              <a:ext cx="1966239" cy="1811155"/>
              <a:chOff x="1888981" y="1110787"/>
              <a:chExt cx="2254374" cy="2076562"/>
            </a:xfrm>
          </p:grpSpPr>
          <p:sp>
            <p:nvSpPr>
              <p:cNvPr id="236" name="Google Shape;236;p23"/>
              <p:cNvSpPr/>
              <p:nvPr/>
            </p:nvSpPr>
            <p:spPr>
              <a:xfrm rot="8100000">
                <a:off x="2322441" y="1563466"/>
                <a:ext cx="1333455" cy="1333457"/>
              </a:xfrm>
              <a:custGeom>
                <a:rect b="b" l="l" r="r" t="t"/>
                <a:pathLst>
                  <a:path extrusionOk="0" h="120000" w="120000">
                    <a:moveTo>
                      <a:pt x="16055" y="103945"/>
                    </a:moveTo>
                    <a:cubicBezTo>
                      <a:pt x="6135" y="94025"/>
                      <a:pt x="0" y="80321"/>
                      <a:pt x="0" y="65184"/>
                    </a:cubicBezTo>
                    <a:cubicBezTo>
                      <a:pt x="0" y="34911"/>
                      <a:pt x="24541" y="10369"/>
                      <a:pt x="54815" y="10369"/>
                    </a:cubicBezTo>
                    <a:lnTo>
                      <a:pt x="73408" y="10369"/>
                    </a:lnTo>
                    <a:lnTo>
                      <a:pt x="83778" y="0"/>
                    </a:lnTo>
                    <a:cubicBezTo>
                      <a:pt x="87945" y="-4167"/>
                      <a:pt x="94702" y="-4167"/>
                      <a:pt x="98870" y="0"/>
                    </a:cubicBezTo>
                    <a:lnTo>
                      <a:pt x="109240" y="10369"/>
                    </a:lnTo>
                    <a:lnTo>
                      <a:pt x="109630" y="10369"/>
                    </a:lnTo>
                    <a:lnTo>
                      <a:pt x="109630" y="10759"/>
                    </a:lnTo>
                    <a:lnTo>
                      <a:pt x="120000" y="21129"/>
                    </a:lnTo>
                    <a:cubicBezTo>
                      <a:pt x="124167" y="25297"/>
                      <a:pt x="124167" y="32054"/>
                      <a:pt x="120000" y="36221"/>
                    </a:cubicBezTo>
                    <a:lnTo>
                      <a:pt x="109630" y="46591"/>
                    </a:lnTo>
                    <a:cubicBezTo>
                      <a:pt x="109630" y="52789"/>
                      <a:pt x="109630" y="58987"/>
                      <a:pt x="109630" y="65184"/>
                    </a:cubicBezTo>
                    <a:cubicBezTo>
                      <a:pt x="109630" y="95458"/>
                      <a:pt x="85088" y="120000"/>
                      <a:pt x="54815" y="120000"/>
                    </a:cubicBezTo>
                    <a:cubicBezTo>
                      <a:pt x="39678" y="120000"/>
                      <a:pt x="25974" y="113864"/>
                      <a:pt x="16055" y="103945"/>
                    </a:cubicBezTo>
                    <a:close/>
                  </a:path>
                </a:pathLst>
              </a:custGeom>
              <a:solidFill>
                <a:schemeClr val="lt1"/>
              </a:solidFill>
              <a:ln cap="flat" cmpd="sng" w="50800">
                <a:solidFill>
                  <a:srgbClr val="32AEB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23"/>
              <p:cNvSpPr/>
              <p:nvPr/>
            </p:nvSpPr>
            <p:spPr>
              <a:xfrm rot="10800000">
                <a:off x="2751763" y="2230194"/>
                <a:ext cx="457200" cy="783671"/>
              </a:xfrm>
              <a:prstGeom prst="trapezoid">
                <a:avLst>
                  <a:gd fmla="val 25000" name="adj"/>
                </a:avLst>
              </a:prstGeom>
              <a:solidFill>
                <a:schemeClr val="lt1"/>
              </a:solidFill>
              <a:ln cap="flat" cmpd="sng" w="38100">
                <a:solidFill>
                  <a:srgbClr val="32AEB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8" name="Google Shape;238;p23"/>
              <p:cNvSpPr/>
              <p:nvPr/>
            </p:nvSpPr>
            <p:spPr>
              <a:xfrm rot="2700000">
                <a:off x="3710962" y="1407964"/>
                <a:ext cx="119821" cy="299553"/>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 name="Google Shape;239;p23"/>
              <p:cNvSpPr/>
              <p:nvPr/>
            </p:nvSpPr>
            <p:spPr>
              <a:xfrm flipH="1" rot="-2700000">
                <a:off x="2156327" y="1407964"/>
                <a:ext cx="119821" cy="299553"/>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23"/>
              <p:cNvSpPr/>
              <p:nvPr/>
            </p:nvSpPr>
            <p:spPr>
              <a:xfrm>
                <a:off x="2935970" y="1110787"/>
                <a:ext cx="119821" cy="299553"/>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23"/>
              <p:cNvSpPr/>
              <p:nvPr/>
            </p:nvSpPr>
            <p:spPr>
              <a:xfrm rot="5400000">
                <a:off x="3933668" y="1996109"/>
                <a:ext cx="119821" cy="299553"/>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p23"/>
              <p:cNvSpPr/>
              <p:nvPr/>
            </p:nvSpPr>
            <p:spPr>
              <a:xfrm flipH="1" rot="-5400000">
                <a:off x="1978847" y="1919902"/>
                <a:ext cx="119821" cy="299553"/>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p23"/>
              <p:cNvSpPr/>
              <p:nvPr/>
            </p:nvSpPr>
            <p:spPr>
              <a:xfrm>
                <a:off x="2692290" y="3074683"/>
                <a:ext cx="612000" cy="112666"/>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4" name="Google Shape;244;p23"/>
              <p:cNvSpPr/>
              <p:nvPr/>
            </p:nvSpPr>
            <p:spPr>
              <a:xfrm>
                <a:off x="2833284" y="2139702"/>
                <a:ext cx="71867" cy="179668"/>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p23"/>
              <p:cNvSpPr/>
              <p:nvPr/>
            </p:nvSpPr>
            <p:spPr>
              <a:xfrm>
                <a:off x="2957504" y="2139702"/>
                <a:ext cx="71867" cy="179668"/>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p23"/>
              <p:cNvSpPr/>
              <p:nvPr/>
            </p:nvSpPr>
            <p:spPr>
              <a:xfrm>
                <a:off x="3081724" y="2139702"/>
                <a:ext cx="71867" cy="179668"/>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247" name="Google Shape;247;p23"/>
          <p:cNvSpPr/>
          <p:nvPr/>
        </p:nvSpPr>
        <p:spPr>
          <a:xfrm>
            <a:off x="-15861" y="2530131"/>
            <a:ext cx="3091800" cy="1938600"/>
          </a:xfrm>
          <a:custGeom>
            <a:rect b="b" l="l" r="r" t="t"/>
            <a:pathLst>
              <a:path extrusionOk="0" h="120000" w="120000">
                <a:moveTo>
                  <a:pt x="89304" y="7536"/>
                </a:moveTo>
                <a:lnTo>
                  <a:pt x="110292" y="31093"/>
                </a:lnTo>
                <a:cubicBezTo>
                  <a:pt x="113176" y="40581"/>
                  <a:pt x="115883" y="51309"/>
                  <a:pt x="117464" y="59304"/>
                </a:cubicBezTo>
                <a:cubicBezTo>
                  <a:pt x="118163" y="66898"/>
                  <a:pt x="119322" y="72532"/>
                  <a:pt x="119776" y="79066"/>
                </a:cubicBezTo>
                <a:cubicBezTo>
                  <a:pt x="120389" y="84557"/>
                  <a:pt x="119724" y="91657"/>
                  <a:pt x="117981" y="95992"/>
                </a:cubicBezTo>
                <a:cubicBezTo>
                  <a:pt x="116340" y="91954"/>
                  <a:pt x="114828" y="84584"/>
                  <a:pt x="109337" y="70220"/>
                </a:cubicBezTo>
                <a:cubicBezTo>
                  <a:pt x="104706" y="55447"/>
                  <a:pt x="94223" y="24561"/>
                  <a:pt x="89304" y="7536"/>
                </a:cubicBezTo>
                <a:close/>
                <a:moveTo>
                  <a:pt x="56020" y="0"/>
                </a:moveTo>
                <a:cubicBezTo>
                  <a:pt x="60030" y="10229"/>
                  <a:pt x="68101" y="10987"/>
                  <a:pt x="71216" y="13537"/>
                </a:cubicBezTo>
                <a:cubicBezTo>
                  <a:pt x="71592" y="18900"/>
                  <a:pt x="76056" y="26669"/>
                  <a:pt x="77539" y="30654"/>
                </a:cubicBezTo>
                <a:cubicBezTo>
                  <a:pt x="79459" y="36074"/>
                  <a:pt x="80407" y="39510"/>
                  <a:pt x="81965" y="44335"/>
                </a:cubicBezTo>
                <a:cubicBezTo>
                  <a:pt x="79298" y="45222"/>
                  <a:pt x="77407" y="47223"/>
                  <a:pt x="77502" y="50542"/>
                </a:cubicBezTo>
                <a:cubicBezTo>
                  <a:pt x="78270" y="64372"/>
                  <a:pt x="104556" y="66821"/>
                  <a:pt x="113543" y="84253"/>
                </a:cubicBezTo>
                <a:cubicBezTo>
                  <a:pt x="117924" y="90447"/>
                  <a:pt x="115440" y="100191"/>
                  <a:pt x="111917" y="100984"/>
                </a:cubicBezTo>
                <a:cubicBezTo>
                  <a:pt x="106949" y="100839"/>
                  <a:pt x="105417" y="98410"/>
                  <a:pt x="99094" y="97401"/>
                </a:cubicBezTo>
                <a:cubicBezTo>
                  <a:pt x="96926" y="108610"/>
                  <a:pt x="94737" y="116281"/>
                  <a:pt x="91967" y="120000"/>
                </a:cubicBezTo>
                <a:cubicBezTo>
                  <a:pt x="89196" y="119534"/>
                  <a:pt x="84449" y="111629"/>
                  <a:pt x="86175" y="96087"/>
                </a:cubicBezTo>
                <a:cubicBezTo>
                  <a:pt x="82739" y="102103"/>
                  <a:pt x="77116" y="113707"/>
                  <a:pt x="72230" y="116331"/>
                </a:cubicBezTo>
                <a:cubicBezTo>
                  <a:pt x="68436" y="111865"/>
                  <a:pt x="67525" y="103413"/>
                  <a:pt x="68475" y="97170"/>
                </a:cubicBezTo>
                <a:cubicBezTo>
                  <a:pt x="65453" y="100528"/>
                  <a:pt x="61303" y="104378"/>
                  <a:pt x="57178" y="104998"/>
                </a:cubicBezTo>
                <a:cubicBezTo>
                  <a:pt x="52571" y="94193"/>
                  <a:pt x="55823" y="86414"/>
                  <a:pt x="58804" y="80795"/>
                </a:cubicBezTo>
                <a:cubicBezTo>
                  <a:pt x="45977" y="85117"/>
                  <a:pt x="38299" y="81227"/>
                  <a:pt x="27640" y="76905"/>
                </a:cubicBezTo>
                <a:cubicBezTo>
                  <a:pt x="19420" y="74744"/>
                  <a:pt x="11742" y="66533"/>
                  <a:pt x="0" y="66965"/>
                </a:cubicBezTo>
                <a:lnTo>
                  <a:pt x="542" y="11212"/>
                </a:lnTo>
                <a:cubicBezTo>
                  <a:pt x="30011" y="15534"/>
                  <a:pt x="47045" y="1905"/>
                  <a:pt x="56020" y="0"/>
                </a:cubicBez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8" name="Google Shape;248;p23"/>
          <p:cNvSpPr txBox="1"/>
          <p:nvPr/>
        </p:nvSpPr>
        <p:spPr>
          <a:xfrm>
            <a:off x="3717437" y="1350005"/>
            <a:ext cx="4756593" cy="344750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lgerian"/>
                <a:ea typeface="Algerian"/>
                <a:cs typeface="Algerian"/>
                <a:sym typeface="Algerian"/>
              </a:rPr>
              <a:t>ALGORITHM: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lgerian"/>
              <a:ea typeface="Algerian"/>
              <a:cs typeface="Algerian"/>
              <a:sym typeface="Algerian"/>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400" u="none" cap="none" strike="noStrike">
                <a:solidFill>
                  <a:srgbClr val="C00000"/>
                </a:solidFill>
                <a:latin typeface="Arial"/>
                <a:ea typeface="Arial"/>
                <a:cs typeface="Arial"/>
                <a:sym typeface="Arial"/>
              </a:rPr>
              <a:t>STEP 1:</a:t>
            </a:r>
            <a:r>
              <a:rPr b="0" i="0" lang="en-US" sz="1400" u="none" cap="none" strike="noStrike">
                <a:solidFill>
                  <a:srgbClr val="000000"/>
                </a:solidFill>
                <a:latin typeface="Arial"/>
                <a:ea typeface="Arial"/>
                <a:cs typeface="Arial"/>
                <a:sym typeface="Arial"/>
              </a:rPr>
              <a:t> Start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400" u="none" cap="none" strike="noStrike">
                <a:solidFill>
                  <a:srgbClr val="C00000"/>
                </a:solidFill>
                <a:latin typeface="Arial"/>
                <a:ea typeface="Arial"/>
                <a:cs typeface="Arial"/>
                <a:sym typeface="Arial"/>
              </a:rPr>
              <a:t>STEP 2:</a:t>
            </a:r>
            <a:r>
              <a:rPr b="0" i="0" lang="en-US" sz="1400" u="none" cap="none" strike="noStrike">
                <a:solidFill>
                  <a:srgbClr val="000000"/>
                </a:solidFill>
                <a:latin typeface="Arial"/>
                <a:ea typeface="Arial"/>
                <a:cs typeface="Arial"/>
                <a:sym typeface="Arial"/>
              </a:rPr>
              <a:t> Declare the variables PMR, CMR and UNITS.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400" u="none" cap="none" strike="noStrike">
                <a:solidFill>
                  <a:srgbClr val="C00000"/>
                </a:solidFill>
                <a:latin typeface="Arial"/>
                <a:ea typeface="Arial"/>
                <a:cs typeface="Arial"/>
                <a:sym typeface="Arial"/>
              </a:rPr>
              <a:t>STEP 3:</a:t>
            </a:r>
            <a:r>
              <a:rPr b="0" i="0" lang="en-US" sz="1400" u="none" cap="none" strike="noStrike">
                <a:solidFill>
                  <a:srgbClr val="000000"/>
                </a:solidFill>
                <a:latin typeface="Arial"/>
                <a:ea typeface="Arial"/>
                <a:cs typeface="Arial"/>
                <a:sym typeface="Arial"/>
              </a:rPr>
              <a:t> Assign values to the variables PMR, CMR from the energy meter.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400" u="none" cap="none" strike="noStrike">
                <a:solidFill>
                  <a:srgbClr val="C00000"/>
                </a:solidFill>
                <a:latin typeface="Arial"/>
                <a:ea typeface="Arial"/>
                <a:cs typeface="Arial"/>
                <a:sym typeface="Arial"/>
              </a:rPr>
              <a:t>STEP 4:</a:t>
            </a:r>
            <a:r>
              <a:rPr b="0" i="0" lang="en-US" sz="1400" u="none" cap="none" strike="noStrike">
                <a:solidFill>
                  <a:srgbClr val="C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Calculate, UNITS=CMR-PMR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400" u="none" cap="none" strike="noStrike">
                <a:solidFill>
                  <a:srgbClr val="C00000"/>
                </a:solidFill>
                <a:latin typeface="Arial"/>
                <a:ea typeface="Arial"/>
                <a:cs typeface="Arial"/>
                <a:sym typeface="Arial"/>
              </a:rPr>
              <a:t>STEP 5:</a:t>
            </a:r>
            <a:r>
              <a:rPr b="0" i="0" lang="en-US" sz="1400" u="none" cap="none" strike="noStrike">
                <a:solidFill>
                  <a:srgbClr val="C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Get the result,”UNITS”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400" u="none" cap="none" strike="noStrike">
                <a:solidFill>
                  <a:srgbClr val="C00000"/>
                </a:solidFill>
                <a:latin typeface="Arial"/>
                <a:ea typeface="Arial"/>
                <a:cs typeface="Arial"/>
                <a:sym typeface="Arial"/>
              </a:rPr>
              <a:t>STEP 6:</a:t>
            </a:r>
            <a:r>
              <a:rPr b="0" i="0" lang="en-US" sz="1400" u="none" cap="none" strike="noStrike">
                <a:solidFill>
                  <a:srgbClr val="C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Stop.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3F3F3F"/>
                </a:solidFill>
                <a:latin typeface="Arial"/>
                <a:ea typeface="Arial"/>
                <a:cs typeface="Arial"/>
                <a:sym typeface="Arial"/>
              </a:rPr>
              <a:t>  </a:t>
            </a:r>
            <a:endParaRPr b="0" i="0" sz="1200" u="none" cap="none" strike="noStrike">
              <a:solidFill>
                <a:srgbClr val="3F3F3F"/>
              </a:solidFill>
              <a:latin typeface="Arial"/>
              <a:ea typeface="Arial"/>
              <a:cs typeface="Arial"/>
              <a:sym typeface="Arial"/>
            </a:endParaRPr>
          </a:p>
        </p:txBody>
      </p:sp>
      <p:sp>
        <p:nvSpPr>
          <p:cNvPr id="249" name="Google Shape;249;p23"/>
          <p:cNvSpPr txBox="1"/>
          <p:nvPr>
            <p:ph type="title"/>
          </p:nvPr>
        </p:nvSpPr>
        <p:spPr>
          <a:xfrm>
            <a:off x="14325" y="143325"/>
            <a:ext cx="9144000" cy="60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4000"/>
              <a:buFont typeface="Arial"/>
              <a:buNone/>
            </a:pPr>
            <a:r>
              <a:rPr b="1" lang="en-US" sz="4000">
                <a:solidFill>
                  <a:srgbClr val="C00000"/>
                </a:solidFill>
                <a:latin typeface="Algerian"/>
                <a:ea typeface="Algerian"/>
                <a:cs typeface="Algerian"/>
                <a:sym typeface="Algerian"/>
              </a:rPr>
              <a:t>CODE DESIGN !..</a:t>
            </a:r>
            <a:endParaRPr b="1">
              <a:solidFill>
                <a:srgbClr val="C00000"/>
              </a:solidFill>
              <a:latin typeface="Algerian"/>
              <a:ea typeface="Algerian"/>
              <a:cs typeface="Algerian"/>
              <a:sym typeface="Algerian"/>
            </a:endParaRPr>
          </a:p>
        </p:txBody>
      </p:sp>
      <p:sp>
        <p:nvSpPr>
          <p:cNvPr id="250" name="Google Shape;250;p23"/>
          <p:cNvSpPr txBox="1"/>
          <p:nvPr>
            <p:ph idx="1" type="subTitle"/>
          </p:nvPr>
        </p:nvSpPr>
        <p:spPr>
          <a:xfrm>
            <a:off x="7175" y="738118"/>
            <a:ext cx="9108000" cy="448332"/>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400"/>
              <a:buNone/>
            </a:pPr>
            <a:r>
              <a:t/>
            </a:r>
            <a:endParaRPr b="1"/>
          </a:p>
          <a:p>
            <a:pPr indent="0" lvl="0" marL="0" rtl="0" algn="ctr">
              <a:lnSpc>
                <a:spcPct val="100000"/>
              </a:lnSpc>
              <a:spcBef>
                <a:spcPts val="0"/>
              </a:spcBef>
              <a:spcAft>
                <a:spcPts val="0"/>
              </a:spcAft>
              <a:buClr>
                <a:schemeClr val="dk1"/>
              </a:buClr>
              <a:buSzPts val="1800"/>
              <a:buNone/>
            </a:pPr>
            <a:r>
              <a:t/>
            </a:r>
            <a:endParaRPr b="1" sz="1800">
              <a:solidFill>
                <a:srgbClr val="0DA3B3"/>
              </a:solidFill>
              <a:latin typeface="Algerian"/>
              <a:ea typeface="Algerian"/>
              <a:cs typeface="Algerian"/>
              <a:sym typeface="Algerian"/>
            </a:endParaRPr>
          </a:p>
          <a:p>
            <a:pPr indent="0" lvl="0" marL="0" rtl="0" algn="ctr">
              <a:lnSpc>
                <a:spcPct val="100000"/>
              </a:lnSpc>
              <a:spcBef>
                <a:spcPts val="0"/>
              </a:spcBef>
              <a:spcAft>
                <a:spcPts val="0"/>
              </a:spcAft>
              <a:buClr>
                <a:schemeClr val="dk1"/>
              </a:buClr>
              <a:buSzPts val="1800"/>
              <a:buNone/>
            </a:pPr>
            <a:r>
              <a:rPr b="1" lang="en-US" sz="1800">
                <a:solidFill>
                  <a:srgbClr val="0DA3B3"/>
                </a:solidFill>
                <a:latin typeface="Algerian"/>
                <a:ea typeface="Algerian"/>
                <a:cs typeface="Algerian"/>
                <a:sym typeface="Algerian"/>
              </a:rPr>
              <a:t>CODE  TO  CALCULATE  TOTAL  AMOUNT  OF  UNITS  CONSUMED</a:t>
            </a:r>
            <a:endParaRPr sz="1800">
              <a:solidFill>
                <a:srgbClr val="0DA3B3"/>
              </a:solidFill>
              <a:latin typeface="Algerian"/>
              <a:ea typeface="Algerian"/>
              <a:cs typeface="Algerian"/>
              <a:sym typeface="Algerian"/>
            </a:endParaRPr>
          </a:p>
          <a:p>
            <a:pPr indent="0" lvl="0" marL="0" rtl="0" algn="ctr">
              <a:lnSpc>
                <a:spcPct val="100000"/>
              </a:lnSpc>
              <a:spcBef>
                <a:spcPts val="0"/>
              </a:spcBef>
              <a:spcAft>
                <a:spcPts val="0"/>
              </a:spcAft>
              <a:buClr>
                <a:schemeClr val="dk1"/>
              </a:buClr>
              <a:buSzPts val="14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nvSpPr>
        <p:spPr>
          <a:xfrm>
            <a:off x="5869172" y="355573"/>
            <a:ext cx="2808312" cy="9722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None/>
            </a:pPr>
            <a:r>
              <a:rPr b="1" i="0" lang="en-US" sz="1800" u="none" cap="none" strike="noStrike">
                <a:solidFill>
                  <a:srgbClr val="0DA3B3"/>
                </a:solidFill>
                <a:latin typeface="Algerian"/>
                <a:ea typeface="Algerian"/>
                <a:cs typeface="Algerian"/>
                <a:sym typeface="Algerian"/>
              </a:rPr>
              <a:t>CODE TO CALCULATE THE TOTAL AMOUNT OF UNITS CONSUMED:</a:t>
            </a:r>
            <a:endParaRPr b="0" i="0" sz="1800" u="none" cap="none" strike="noStrike">
              <a:solidFill>
                <a:srgbClr val="0DA3B3"/>
              </a:solidFill>
              <a:latin typeface="Algerian"/>
              <a:ea typeface="Algerian"/>
              <a:cs typeface="Algerian"/>
              <a:sym typeface="Algerian"/>
            </a:endParaRPr>
          </a:p>
          <a:p>
            <a:pPr indent="0" lvl="0" marL="0" marR="0" rtl="0" algn="l">
              <a:lnSpc>
                <a:spcPct val="100000"/>
              </a:lnSpc>
              <a:spcBef>
                <a:spcPts val="480"/>
              </a:spcBef>
              <a:spcAft>
                <a:spcPts val="0"/>
              </a:spcAft>
              <a:buClr>
                <a:srgbClr val="32AEB8"/>
              </a:buClr>
              <a:buSzPts val="2400"/>
              <a:buFont typeface="Arial"/>
              <a:buNone/>
            </a:pPr>
            <a:r>
              <a:t/>
            </a:r>
            <a:endParaRPr b="1" i="0" sz="2400" u="none" cap="none" strike="noStrike">
              <a:solidFill>
                <a:srgbClr val="32AEB8"/>
              </a:solidFill>
              <a:latin typeface="Arial"/>
              <a:ea typeface="Arial"/>
              <a:cs typeface="Arial"/>
              <a:sym typeface="Arial"/>
            </a:endParaRPr>
          </a:p>
        </p:txBody>
      </p:sp>
      <p:sp>
        <p:nvSpPr>
          <p:cNvPr id="256" name="Google Shape;256;p24"/>
          <p:cNvSpPr txBox="1"/>
          <p:nvPr/>
        </p:nvSpPr>
        <p:spPr>
          <a:xfrm>
            <a:off x="5869172" y="1743740"/>
            <a:ext cx="3807697" cy="31791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#include&lt;studio.h&gt;</a:t>
            </a:r>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void main()</a:t>
            </a:r>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int PMR,CMR,UNITS;</a:t>
            </a:r>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printf("PMR:");</a:t>
            </a:r>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scanf("%d",&amp;PMR);</a:t>
            </a:r>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printf("CMR:");</a:t>
            </a:r>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scanf("%d",&amp;CMR);</a:t>
            </a:r>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UNITS=CMR-PMR;</a:t>
            </a:r>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printf("UNITS:%d\n",UNITS);</a:t>
            </a:r>
            <a:endParaRPr/>
          </a:p>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 }</a:t>
            </a:r>
            <a:endParaRPr/>
          </a:p>
        </p:txBody>
      </p:sp>
      <p:sp>
        <p:nvSpPr>
          <p:cNvPr id="257" name="Google Shape;257;p24"/>
          <p:cNvSpPr/>
          <p:nvPr/>
        </p:nvSpPr>
        <p:spPr>
          <a:xfrm>
            <a:off x="5294500" y="667818"/>
            <a:ext cx="344862" cy="347742"/>
          </a:xfrm>
          <a:custGeom>
            <a:rect b="b" l="l" r="r" t="t"/>
            <a:pathLst>
              <a:path extrusionOk="0" h="120000" w="12000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58" name="Google Shape;258;p24"/>
          <p:cNvPicPr preferRelativeResize="0"/>
          <p:nvPr>
            <p:ph idx="2" type="pic"/>
          </p:nvPr>
        </p:nvPicPr>
        <p:blipFill rotWithShape="1">
          <a:blip r:embed="rId3">
            <a:alphaModFix/>
          </a:blip>
          <a:srcRect b="25890" l="45323" r="9288" t="16493"/>
          <a:stretch/>
        </p:blipFill>
        <p:spPr>
          <a:xfrm>
            <a:off x="105558" y="1592055"/>
            <a:ext cx="4668334" cy="3244184"/>
          </a:xfrm>
          <a:prstGeom prst="rect">
            <a:avLst/>
          </a:prstGeom>
          <a:solidFill>
            <a:srgbClr val="D8D8D8"/>
          </a:solidFill>
          <a:ln>
            <a:noFill/>
          </a:ln>
        </p:spPr>
      </p:pic>
      <p:sp>
        <p:nvSpPr>
          <p:cNvPr id="259" name="Google Shape;259;p24"/>
          <p:cNvSpPr/>
          <p:nvPr/>
        </p:nvSpPr>
        <p:spPr>
          <a:xfrm>
            <a:off x="265814" y="355573"/>
            <a:ext cx="4508078"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rgbClr val="C00000"/>
                </a:solidFill>
                <a:latin typeface="Algerian"/>
                <a:ea typeface="Algerian"/>
                <a:cs typeface="Algerian"/>
                <a:sym typeface="Algerian"/>
              </a:rPr>
              <a:t>    </a:t>
            </a:r>
            <a:r>
              <a:rPr b="0" i="0" lang="en-US" sz="3600" u="none" cap="none" strike="noStrike">
                <a:solidFill>
                  <a:srgbClr val="C00000"/>
                </a:solidFill>
                <a:latin typeface="Algerian"/>
                <a:ea typeface="Algerian"/>
                <a:cs typeface="Algerian"/>
                <a:sym typeface="Algerian"/>
              </a:rPr>
              <a:t>CODE ANALYSIS !..</a:t>
            </a:r>
            <a:endParaRPr b="0" i="0" sz="1200" u="none" cap="none" strike="noStrike">
              <a:solidFill>
                <a:srgbClr val="C00000"/>
              </a:solidFill>
              <a:latin typeface="Algerian"/>
              <a:ea typeface="Algerian"/>
              <a:cs typeface="Algerian"/>
              <a:sym typeface="Algerian"/>
            </a:endParaRPr>
          </a:p>
          <a:p>
            <a:pPr indent="0" lvl="0" marL="0" marR="0" rtl="0" algn="l">
              <a:lnSpc>
                <a:spcPct val="100000"/>
              </a:lnSpc>
              <a:spcBef>
                <a:spcPts val="0"/>
              </a:spcBef>
              <a:spcAft>
                <a:spcPts val="0"/>
              </a:spcAft>
              <a:buNone/>
            </a:pPr>
            <a:r>
              <a:t/>
            </a:r>
            <a:endParaRPr b="0" i="0" sz="1400" u="none" cap="none" strike="noStrike">
              <a:solidFill>
                <a:srgbClr val="C00000"/>
              </a:solidFill>
              <a:latin typeface="Algerian"/>
              <a:ea typeface="Algerian"/>
              <a:cs typeface="Algerian"/>
              <a:sym typeface="Algerian"/>
            </a:endParaRPr>
          </a:p>
          <a:p>
            <a:pPr indent="0" lvl="0" marL="0" marR="0" rtl="0" algn="l">
              <a:lnSpc>
                <a:spcPct val="100000"/>
              </a:lnSpc>
              <a:spcBef>
                <a:spcPts val="0"/>
              </a:spcBef>
              <a:spcAft>
                <a:spcPts val="0"/>
              </a:spcAft>
              <a:buNone/>
            </a:pPr>
            <a:r>
              <a:rPr b="1" i="0" lang="en-US" sz="2000" u="none" cap="none" strike="noStrike">
                <a:solidFill>
                  <a:srgbClr val="C00000"/>
                </a:solidFill>
                <a:latin typeface="Algerian"/>
                <a:ea typeface="Algerian"/>
                <a:cs typeface="Algerian"/>
                <a:sym typeface="Algerian"/>
              </a:rPr>
              <a:t>      </a:t>
            </a:r>
            <a:r>
              <a:rPr b="1" i="0" lang="en-US" sz="2000" u="none" cap="none" strike="noStrike">
                <a:solidFill>
                  <a:schemeClr val="dk1"/>
                </a:solidFill>
                <a:latin typeface="Algerian"/>
                <a:ea typeface="Algerian"/>
                <a:cs typeface="Algerian"/>
                <a:sym typeface="Algerian"/>
              </a:rPr>
              <a:t>OUTPUT FOR THE CODE BESIDE :</a:t>
            </a:r>
            <a:endParaRPr b="1" i="0" sz="1400" u="none" cap="none" strike="noStrike">
              <a:solidFill>
                <a:schemeClr val="dk1"/>
              </a:solidFill>
              <a:latin typeface="Algerian"/>
              <a:ea typeface="Algerian"/>
              <a:cs typeface="Algerian"/>
              <a:sym typeface="Algeri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pSp>
        <p:nvGrpSpPr>
          <p:cNvPr id="264" name="Google Shape;264;p25"/>
          <p:cNvGrpSpPr/>
          <p:nvPr/>
        </p:nvGrpSpPr>
        <p:grpSpPr>
          <a:xfrm rot="-1682106">
            <a:off x="1469347" y="1353530"/>
            <a:ext cx="1665821" cy="3558768"/>
            <a:chOff x="1359132" y="345882"/>
            <a:chExt cx="1966239" cy="4200564"/>
          </a:xfrm>
        </p:grpSpPr>
        <p:grpSp>
          <p:nvGrpSpPr>
            <p:cNvPr id="265" name="Google Shape;265;p25"/>
            <p:cNvGrpSpPr/>
            <p:nvPr/>
          </p:nvGrpSpPr>
          <p:grpSpPr>
            <a:xfrm>
              <a:off x="2073901" y="2186669"/>
              <a:ext cx="501313" cy="2359777"/>
              <a:chOff x="2810055" y="1677194"/>
              <a:chExt cx="535258" cy="2519562"/>
            </a:xfrm>
          </p:grpSpPr>
          <p:sp>
            <p:nvSpPr>
              <p:cNvPr id="266" name="Google Shape;266;p25"/>
              <p:cNvSpPr/>
              <p:nvPr/>
            </p:nvSpPr>
            <p:spPr>
              <a:xfrm>
                <a:off x="2810675" y="3399597"/>
                <a:ext cx="534638" cy="779141"/>
              </a:xfrm>
              <a:custGeom>
                <a:rect b="b" l="l" r="r" t="t"/>
                <a:pathLst>
                  <a:path extrusionOk="0" h="120000" w="120000">
                    <a:moveTo>
                      <a:pt x="0" y="0"/>
                    </a:moveTo>
                    <a:lnTo>
                      <a:pt x="120000" y="0"/>
                    </a:lnTo>
                    <a:lnTo>
                      <a:pt x="120000" y="19312"/>
                    </a:lnTo>
                    <a:lnTo>
                      <a:pt x="119932" y="19312"/>
                    </a:lnTo>
                    <a:lnTo>
                      <a:pt x="59999" y="120000"/>
                    </a:lnTo>
                    <a:lnTo>
                      <a:pt x="67" y="19312"/>
                    </a:lnTo>
                    <a:lnTo>
                      <a:pt x="0" y="19312"/>
                    </a:lnTo>
                    <a:lnTo>
                      <a:pt x="0" y="19199"/>
                    </a:lnTo>
                    <a:close/>
                  </a:path>
                </a:pathLst>
              </a:custGeom>
              <a:gradFill>
                <a:gsLst>
                  <a:gs pos="0">
                    <a:srgbClr val="F9B57C"/>
                  </a:gs>
                  <a:gs pos="100000">
                    <a:srgbClr val="F9B57C"/>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7" name="Google Shape;267;p25"/>
              <p:cNvSpPr/>
              <p:nvPr/>
            </p:nvSpPr>
            <p:spPr>
              <a:xfrm>
                <a:off x="2984722" y="3392706"/>
                <a:ext cx="180870" cy="787996"/>
              </a:xfrm>
              <a:custGeom>
                <a:rect b="b" l="l" r="r" t="t"/>
                <a:pathLst>
                  <a:path extrusionOk="0" h="120000" w="120000">
                    <a:moveTo>
                      <a:pt x="0" y="0"/>
                    </a:moveTo>
                    <a:lnTo>
                      <a:pt x="120000" y="0"/>
                    </a:lnTo>
                    <a:lnTo>
                      <a:pt x="120000" y="14012"/>
                    </a:lnTo>
                    <a:lnTo>
                      <a:pt x="63584" y="119999"/>
                    </a:lnTo>
                    <a:lnTo>
                      <a:pt x="89" y="19095"/>
                    </a:lnTo>
                    <a:lnTo>
                      <a:pt x="0" y="19095"/>
                    </a:lnTo>
                    <a:lnTo>
                      <a:pt x="0" y="18984"/>
                    </a:lnTo>
                    <a:lnTo>
                      <a:pt x="0" y="0"/>
                    </a:lnTo>
                    <a:close/>
                  </a:path>
                </a:pathLst>
              </a:custGeom>
              <a:gradFill>
                <a:gsLst>
                  <a:gs pos="0">
                    <a:srgbClr val="FBC9A0"/>
                  </a:gs>
                  <a:gs pos="100000">
                    <a:srgbClr val="FBC9A0"/>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8" name="Google Shape;268;p25"/>
              <p:cNvSpPr/>
              <p:nvPr/>
            </p:nvSpPr>
            <p:spPr>
              <a:xfrm>
                <a:off x="2810055" y="3399597"/>
                <a:ext cx="264192" cy="763141"/>
              </a:xfrm>
              <a:custGeom>
                <a:rect b="b" l="l" r="r" t="t"/>
                <a:pathLst>
                  <a:path extrusionOk="0" h="120000" w="120000">
                    <a:moveTo>
                      <a:pt x="0" y="0"/>
                    </a:moveTo>
                    <a:lnTo>
                      <a:pt x="80907" y="0"/>
                    </a:lnTo>
                    <a:cubicBezTo>
                      <a:pt x="81040" y="4822"/>
                      <a:pt x="81173" y="9645"/>
                      <a:pt x="81306" y="14468"/>
                    </a:cubicBezTo>
                    <a:lnTo>
                      <a:pt x="120000" y="119999"/>
                    </a:lnTo>
                    <a:lnTo>
                      <a:pt x="91" y="19717"/>
                    </a:lnTo>
                    <a:lnTo>
                      <a:pt x="0" y="19717"/>
                    </a:lnTo>
                    <a:lnTo>
                      <a:pt x="0" y="19602"/>
                    </a:lnTo>
                    <a:lnTo>
                      <a:pt x="0" y="0"/>
                    </a:lnTo>
                    <a:close/>
                  </a:path>
                </a:pathLst>
              </a:custGeom>
              <a:gradFill>
                <a:gsLst>
                  <a:gs pos="0">
                    <a:srgbClr val="FDDEC5"/>
                  </a:gs>
                  <a:gs pos="100000">
                    <a:srgbClr val="FDDEC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25"/>
              <p:cNvSpPr/>
              <p:nvPr/>
            </p:nvSpPr>
            <p:spPr>
              <a:xfrm>
                <a:off x="2811292" y="1677194"/>
                <a:ext cx="177768" cy="1815900"/>
              </a:xfrm>
              <a:custGeom>
                <a:rect b="b" l="l" r="r" t="t"/>
                <a:pathLst>
                  <a:path extrusionOk="0" h="120000" w="120000">
                    <a:moveTo>
                      <a:pt x="0" y="0"/>
                    </a:moveTo>
                    <a:lnTo>
                      <a:pt x="120000" y="0"/>
                    </a:lnTo>
                    <a:lnTo>
                      <a:pt x="120000" y="120000"/>
                    </a:lnTo>
                    <a:lnTo>
                      <a:pt x="117741" y="120000"/>
                    </a:lnTo>
                    <a:cubicBezTo>
                      <a:pt x="111637" y="116604"/>
                      <a:pt x="88069" y="114098"/>
                      <a:pt x="59999" y="114098"/>
                    </a:cubicBezTo>
                    <a:cubicBezTo>
                      <a:pt x="31930" y="114098"/>
                      <a:pt x="8362" y="116604"/>
                      <a:pt x="2258" y="120000"/>
                    </a:cubicBezTo>
                    <a:lnTo>
                      <a:pt x="0" y="120000"/>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25"/>
              <p:cNvSpPr/>
              <p:nvPr/>
            </p:nvSpPr>
            <p:spPr>
              <a:xfrm>
                <a:off x="2987824" y="1677195"/>
                <a:ext cx="177768" cy="1815900"/>
              </a:xfrm>
              <a:custGeom>
                <a:rect b="b" l="l" r="r" t="t"/>
                <a:pathLst>
                  <a:path extrusionOk="0" h="120000" w="120000">
                    <a:moveTo>
                      <a:pt x="0" y="0"/>
                    </a:moveTo>
                    <a:lnTo>
                      <a:pt x="120000" y="0"/>
                    </a:lnTo>
                    <a:lnTo>
                      <a:pt x="120000" y="120000"/>
                    </a:lnTo>
                    <a:lnTo>
                      <a:pt x="117741" y="120000"/>
                    </a:lnTo>
                    <a:cubicBezTo>
                      <a:pt x="111637" y="116604"/>
                      <a:pt x="88069" y="114098"/>
                      <a:pt x="59999" y="114098"/>
                    </a:cubicBezTo>
                    <a:cubicBezTo>
                      <a:pt x="31930" y="114098"/>
                      <a:pt x="8362" y="116604"/>
                      <a:pt x="2258" y="120000"/>
                    </a:cubicBezTo>
                    <a:lnTo>
                      <a:pt x="0" y="120000"/>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25"/>
              <p:cNvSpPr/>
              <p:nvPr/>
            </p:nvSpPr>
            <p:spPr>
              <a:xfrm>
                <a:off x="3165590" y="1677196"/>
                <a:ext cx="177768" cy="1815899"/>
              </a:xfrm>
              <a:custGeom>
                <a:rect b="b" l="l" r="r" t="t"/>
                <a:pathLst>
                  <a:path extrusionOk="0" h="120000" w="120000">
                    <a:moveTo>
                      <a:pt x="0" y="0"/>
                    </a:moveTo>
                    <a:lnTo>
                      <a:pt x="120000" y="0"/>
                    </a:lnTo>
                    <a:lnTo>
                      <a:pt x="120000" y="120000"/>
                    </a:lnTo>
                    <a:lnTo>
                      <a:pt x="117741" y="120000"/>
                    </a:lnTo>
                    <a:cubicBezTo>
                      <a:pt x="111637" y="116604"/>
                      <a:pt x="88069" y="114098"/>
                      <a:pt x="59999" y="114098"/>
                    </a:cubicBezTo>
                    <a:cubicBezTo>
                      <a:pt x="31930" y="114098"/>
                      <a:pt x="8362" y="116604"/>
                      <a:pt x="2258" y="120000"/>
                    </a:cubicBezTo>
                    <a:lnTo>
                      <a:pt x="0" y="120000"/>
                    </a:lnTo>
                    <a:close/>
                  </a:path>
                </a:pathLst>
              </a:cu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2" name="Google Shape;272;p25"/>
              <p:cNvSpPr/>
              <p:nvPr/>
            </p:nvSpPr>
            <p:spPr>
              <a:xfrm rot="10800000">
                <a:off x="2987823" y="3961239"/>
                <a:ext cx="177768" cy="235517"/>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73" name="Google Shape;273;p25"/>
            <p:cNvGrpSpPr/>
            <p:nvPr/>
          </p:nvGrpSpPr>
          <p:grpSpPr>
            <a:xfrm>
              <a:off x="1359132" y="345882"/>
              <a:ext cx="1966239" cy="1811155"/>
              <a:chOff x="1888981" y="1110787"/>
              <a:chExt cx="2254374" cy="2076562"/>
            </a:xfrm>
          </p:grpSpPr>
          <p:sp>
            <p:nvSpPr>
              <p:cNvPr id="274" name="Google Shape;274;p25"/>
              <p:cNvSpPr/>
              <p:nvPr/>
            </p:nvSpPr>
            <p:spPr>
              <a:xfrm rot="8100000">
                <a:off x="2322441" y="1563466"/>
                <a:ext cx="1333455" cy="1333457"/>
              </a:xfrm>
              <a:custGeom>
                <a:rect b="b" l="l" r="r" t="t"/>
                <a:pathLst>
                  <a:path extrusionOk="0" h="120000" w="120000">
                    <a:moveTo>
                      <a:pt x="16055" y="103945"/>
                    </a:moveTo>
                    <a:cubicBezTo>
                      <a:pt x="6135" y="94025"/>
                      <a:pt x="0" y="80321"/>
                      <a:pt x="0" y="65184"/>
                    </a:cubicBezTo>
                    <a:cubicBezTo>
                      <a:pt x="0" y="34911"/>
                      <a:pt x="24541" y="10369"/>
                      <a:pt x="54815" y="10369"/>
                    </a:cubicBezTo>
                    <a:lnTo>
                      <a:pt x="73408" y="10369"/>
                    </a:lnTo>
                    <a:lnTo>
                      <a:pt x="83778" y="0"/>
                    </a:lnTo>
                    <a:cubicBezTo>
                      <a:pt x="87945" y="-4167"/>
                      <a:pt x="94702" y="-4167"/>
                      <a:pt x="98870" y="0"/>
                    </a:cubicBezTo>
                    <a:lnTo>
                      <a:pt x="109240" y="10369"/>
                    </a:lnTo>
                    <a:lnTo>
                      <a:pt x="109630" y="10369"/>
                    </a:lnTo>
                    <a:lnTo>
                      <a:pt x="109630" y="10759"/>
                    </a:lnTo>
                    <a:lnTo>
                      <a:pt x="120000" y="21129"/>
                    </a:lnTo>
                    <a:cubicBezTo>
                      <a:pt x="124167" y="25297"/>
                      <a:pt x="124167" y="32054"/>
                      <a:pt x="120000" y="36221"/>
                    </a:cubicBezTo>
                    <a:lnTo>
                      <a:pt x="109630" y="46591"/>
                    </a:lnTo>
                    <a:cubicBezTo>
                      <a:pt x="109630" y="52789"/>
                      <a:pt x="109630" y="58987"/>
                      <a:pt x="109630" y="65184"/>
                    </a:cubicBezTo>
                    <a:cubicBezTo>
                      <a:pt x="109630" y="95458"/>
                      <a:pt x="85088" y="120000"/>
                      <a:pt x="54815" y="120000"/>
                    </a:cubicBezTo>
                    <a:cubicBezTo>
                      <a:pt x="39678" y="120000"/>
                      <a:pt x="25974" y="113864"/>
                      <a:pt x="16055" y="103945"/>
                    </a:cubicBezTo>
                    <a:close/>
                  </a:path>
                </a:pathLst>
              </a:custGeom>
              <a:solidFill>
                <a:schemeClr val="lt1"/>
              </a:solidFill>
              <a:ln cap="flat" cmpd="sng" w="50800">
                <a:solidFill>
                  <a:srgbClr val="32AEB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25"/>
              <p:cNvSpPr/>
              <p:nvPr/>
            </p:nvSpPr>
            <p:spPr>
              <a:xfrm rot="10800000">
                <a:off x="2751763" y="2230194"/>
                <a:ext cx="457200" cy="783671"/>
              </a:xfrm>
              <a:prstGeom prst="trapezoid">
                <a:avLst>
                  <a:gd fmla="val 25000" name="adj"/>
                </a:avLst>
              </a:prstGeom>
              <a:solidFill>
                <a:schemeClr val="lt1"/>
              </a:solidFill>
              <a:ln cap="flat" cmpd="sng" w="38100">
                <a:solidFill>
                  <a:srgbClr val="32AEB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25"/>
              <p:cNvSpPr/>
              <p:nvPr/>
            </p:nvSpPr>
            <p:spPr>
              <a:xfrm rot="2700000">
                <a:off x="3710962" y="1407964"/>
                <a:ext cx="119821" cy="299553"/>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p25"/>
              <p:cNvSpPr/>
              <p:nvPr/>
            </p:nvSpPr>
            <p:spPr>
              <a:xfrm flipH="1" rot="-2700000">
                <a:off x="2156327" y="1407964"/>
                <a:ext cx="119821" cy="299553"/>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25"/>
              <p:cNvSpPr/>
              <p:nvPr/>
            </p:nvSpPr>
            <p:spPr>
              <a:xfrm>
                <a:off x="2935970" y="1110787"/>
                <a:ext cx="119821" cy="299553"/>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25"/>
              <p:cNvSpPr/>
              <p:nvPr/>
            </p:nvSpPr>
            <p:spPr>
              <a:xfrm rot="5400000">
                <a:off x="3933668" y="1996109"/>
                <a:ext cx="119821" cy="299553"/>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p25"/>
              <p:cNvSpPr/>
              <p:nvPr/>
            </p:nvSpPr>
            <p:spPr>
              <a:xfrm flipH="1" rot="-5400000">
                <a:off x="1978847" y="1919902"/>
                <a:ext cx="119821" cy="299553"/>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25"/>
              <p:cNvSpPr/>
              <p:nvPr/>
            </p:nvSpPr>
            <p:spPr>
              <a:xfrm>
                <a:off x="2692290" y="3074683"/>
                <a:ext cx="612000" cy="112666"/>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2" name="Google Shape;282;p25"/>
              <p:cNvSpPr/>
              <p:nvPr/>
            </p:nvSpPr>
            <p:spPr>
              <a:xfrm>
                <a:off x="2833284" y="2139702"/>
                <a:ext cx="71867" cy="179668"/>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p25"/>
              <p:cNvSpPr/>
              <p:nvPr/>
            </p:nvSpPr>
            <p:spPr>
              <a:xfrm>
                <a:off x="2957504" y="2139702"/>
                <a:ext cx="71867" cy="179668"/>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 name="Google Shape;284;p25"/>
              <p:cNvSpPr/>
              <p:nvPr/>
            </p:nvSpPr>
            <p:spPr>
              <a:xfrm>
                <a:off x="3081724" y="2139702"/>
                <a:ext cx="71867" cy="179668"/>
              </a:xfrm>
              <a:prstGeom prst="roundRect">
                <a:avLst>
                  <a:gd fmla="val 50000"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285" name="Google Shape;285;p25"/>
          <p:cNvSpPr/>
          <p:nvPr/>
        </p:nvSpPr>
        <p:spPr>
          <a:xfrm>
            <a:off x="-15861" y="2530131"/>
            <a:ext cx="3091800" cy="1938600"/>
          </a:xfrm>
          <a:custGeom>
            <a:rect b="b" l="l" r="r" t="t"/>
            <a:pathLst>
              <a:path extrusionOk="0" h="120000" w="120000">
                <a:moveTo>
                  <a:pt x="89304" y="7536"/>
                </a:moveTo>
                <a:lnTo>
                  <a:pt x="110292" y="31093"/>
                </a:lnTo>
                <a:cubicBezTo>
                  <a:pt x="113176" y="40581"/>
                  <a:pt x="115883" y="51309"/>
                  <a:pt x="117464" y="59304"/>
                </a:cubicBezTo>
                <a:cubicBezTo>
                  <a:pt x="118163" y="66898"/>
                  <a:pt x="119322" y="72532"/>
                  <a:pt x="119776" y="79066"/>
                </a:cubicBezTo>
                <a:cubicBezTo>
                  <a:pt x="120389" y="84557"/>
                  <a:pt x="119724" y="91657"/>
                  <a:pt x="117981" y="95992"/>
                </a:cubicBezTo>
                <a:cubicBezTo>
                  <a:pt x="116340" y="91954"/>
                  <a:pt x="114828" y="84584"/>
                  <a:pt x="109337" y="70220"/>
                </a:cubicBezTo>
                <a:cubicBezTo>
                  <a:pt x="104706" y="55447"/>
                  <a:pt x="94223" y="24561"/>
                  <a:pt x="89304" y="7536"/>
                </a:cubicBezTo>
                <a:close/>
                <a:moveTo>
                  <a:pt x="56020" y="0"/>
                </a:moveTo>
                <a:cubicBezTo>
                  <a:pt x="60030" y="10229"/>
                  <a:pt x="68101" y="10987"/>
                  <a:pt x="71216" y="13537"/>
                </a:cubicBezTo>
                <a:cubicBezTo>
                  <a:pt x="71592" y="18900"/>
                  <a:pt x="76056" y="26669"/>
                  <a:pt x="77539" y="30654"/>
                </a:cubicBezTo>
                <a:cubicBezTo>
                  <a:pt x="79459" y="36074"/>
                  <a:pt x="80407" y="39510"/>
                  <a:pt x="81965" y="44335"/>
                </a:cubicBezTo>
                <a:cubicBezTo>
                  <a:pt x="79298" y="45222"/>
                  <a:pt x="77407" y="47223"/>
                  <a:pt x="77502" y="50542"/>
                </a:cubicBezTo>
                <a:cubicBezTo>
                  <a:pt x="78270" y="64372"/>
                  <a:pt x="104556" y="66821"/>
                  <a:pt x="113543" y="84253"/>
                </a:cubicBezTo>
                <a:cubicBezTo>
                  <a:pt x="117924" y="90447"/>
                  <a:pt x="115440" y="100191"/>
                  <a:pt x="111917" y="100984"/>
                </a:cubicBezTo>
                <a:cubicBezTo>
                  <a:pt x="106949" y="100839"/>
                  <a:pt x="105417" y="98410"/>
                  <a:pt x="99094" y="97401"/>
                </a:cubicBezTo>
                <a:cubicBezTo>
                  <a:pt x="96926" y="108610"/>
                  <a:pt x="94737" y="116281"/>
                  <a:pt x="91967" y="120000"/>
                </a:cubicBezTo>
                <a:cubicBezTo>
                  <a:pt x="89196" y="119534"/>
                  <a:pt x="84449" y="111629"/>
                  <a:pt x="86175" y="96087"/>
                </a:cubicBezTo>
                <a:cubicBezTo>
                  <a:pt x="82739" y="102103"/>
                  <a:pt x="77116" y="113707"/>
                  <a:pt x="72230" y="116331"/>
                </a:cubicBezTo>
                <a:cubicBezTo>
                  <a:pt x="68436" y="111865"/>
                  <a:pt x="67525" y="103413"/>
                  <a:pt x="68475" y="97170"/>
                </a:cubicBezTo>
                <a:cubicBezTo>
                  <a:pt x="65453" y="100528"/>
                  <a:pt x="61303" y="104378"/>
                  <a:pt x="57178" y="104998"/>
                </a:cubicBezTo>
                <a:cubicBezTo>
                  <a:pt x="52571" y="94193"/>
                  <a:pt x="55823" y="86414"/>
                  <a:pt x="58804" y="80795"/>
                </a:cubicBezTo>
                <a:cubicBezTo>
                  <a:pt x="45977" y="85117"/>
                  <a:pt x="38299" y="81227"/>
                  <a:pt x="27640" y="76905"/>
                </a:cubicBezTo>
                <a:cubicBezTo>
                  <a:pt x="19420" y="74744"/>
                  <a:pt x="11742" y="66533"/>
                  <a:pt x="0" y="66965"/>
                </a:cubicBezTo>
                <a:lnTo>
                  <a:pt x="542" y="11212"/>
                </a:lnTo>
                <a:cubicBezTo>
                  <a:pt x="30011" y="15534"/>
                  <a:pt x="47045" y="1905"/>
                  <a:pt x="56020" y="0"/>
                </a:cubicBez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6" name="Google Shape;286;p25"/>
          <p:cNvSpPr txBox="1"/>
          <p:nvPr/>
        </p:nvSpPr>
        <p:spPr>
          <a:xfrm>
            <a:off x="3110266" y="1186450"/>
            <a:ext cx="6026650" cy="38640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lgerian"/>
                <a:ea typeface="Algerian"/>
                <a:cs typeface="Algerian"/>
                <a:sym typeface="Algerian"/>
              </a:rPr>
              <a:t>ALGORITHM: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lgerian"/>
              <a:ea typeface="Algerian"/>
              <a:cs typeface="Algerian"/>
              <a:sym typeface="Algerian"/>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400" u="none" cap="none" strike="noStrike">
                <a:solidFill>
                  <a:srgbClr val="C00000"/>
                </a:solidFill>
                <a:latin typeface="Arial"/>
                <a:ea typeface="Arial"/>
                <a:cs typeface="Arial"/>
                <a:sym typeface="Arial"/>
              </a:rPr>
              <a:t>STEP 1:</a:t>
            </a:r>
            <a:r>
              <a:rPr b="0" i="0" lang="en-US" sz="1400" u="none" cap="none" strike="noStrike">
                <a:solidFill>
                  <a:srgbClr val="000000"/>
                </a:solidFill>
                <a:latin typeface="Arial"/>
                <a:ea typeface="Arial"/>
                <a:cs typeface="Arial"/>
                <a:sym typeface="Arial"/>
              </a:rPr>
              <a:t> Start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400" u="none" cap="none" strike="noStrike">
                <a:solidFill>
                  <a:srgbClr val="C00000"/>
                </a:solidFill>
                <a:latin typeface="Arial"/>
                <a:ea typeface="Arial"/>
                <a:cs typeface="Arial"/>
                <a:sym typeface="Arial"/>
              </a:rPr>
              <a:t>STEP 2:</a:t>
            </a:r>
            <a:r>
              <a:rPr b="0" i="0" lang="en-US" sz="1400" u="none" cap="none" strike="noStrike">
                <a:solidFill>
                  <a:srgbClr val="000000"/>
                </a:solidFill>
                <a:latin typeface="Arial"/>
                <a:ea typeface="Arial"/>
                <a:cs typeface="Arial"/>
                <a:sym typeface="Arial"/>
              </a:rPr>
              <a:t>Get the value of units consumed.</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400" u="none" cap="none" strike="noStrike">
                <a:solidFill>
                  <a:srgbClr val="C00000"/>
                </a:solidFill>
                <a:latin typeface="Arial"/>
                <a:ea typeface="Arial"/>
                <a:cs typeface="Arial"/>
                <a:sym typeface="Arial"/>
              </a:rPr>
              <a:t>STEP 3:</a:t>
            </a:r>
            <a:r>
              <a:rPr b="0" i="0" lang="en-US" sz="1400" u="none" cap="none" strike="noStrike">
                <a:solidFill>
                  <a:srgbClr val="000000"/>
                </a:solidFill>
                <a:latin typeface="Arial"/>
                <a:ea typeface="Arial"/>
                <a:cs typeface="Arial"/>
                <a:sym typeface="Arial"/>
              </a:rPr>
              <a:t>Declare the variable COST.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400" u="none" cap="none" strike="noStrike">
                <a:solidFill>
                  <a:srgbClr val="C00000"/>
                </a:solidFill>
                <a:latin typeface="Arial"/>
                <a:ea typeface="Arial"/>
                <a:cs typeface="Arial"/>
                <a:sym typeface="Arial"/>
              </a:rPr>
              <a:t>STEP 4:</a:t>
            </a:r>
            <a:r>
              <a:rPr b="0" i="0" lang="en-US" sz="1400" u="none" cap="none" strike="noStrike">
                <a:solidFill>
                  <a:srgbClr val="000000"/>
                </a:solidFill>
                <a:latin typeface="Arial"/>
                <a:ea typeface="Arial"/>
                <a:cs typeface="Arial"/>
                <a:sym typeface="Arial"/>
              </a:rPr>
              <a:t>Check the condition given below an calculate the COST.</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400" u="none" cap="none" strike="noStrike">
                <a:solidFill>
                  <a:srgbClr val="C00000"/>
                </a:solidFill>
                <a:latin typeface="Arial"/>
                <a:ea typeface="Arial"/>
                <a:cs typeface="Arial"/>
                <a:sym typeface="Arial"/>
              </a:rPr>
              <a:t>STEP 5: </a:t>
            </a:r>
            <a:r>
              <a:rPr b="0" i="0" lang="en-US" sz="1400" u="none" cap="none" strike="noStrike">
                <a:solidFill>
                  <a:srgbClr val="000000"/>
                </a:solidFill>
                <a:latin typeface="Arial"/>
                <a:ea typeface="Arial"/>
                <a:cs typeface="Arial"/>
                <a:sym typeface="Arial"/>
              </a:rPr>
              <a:t>if (unit &lt;= 100){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amt = (0+(unit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else if(unit&gt;100 &amp;&amp; unit&lt;=200){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amt = (20+(unit * 2.50));}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else if(unit&gt;200&amp;&amp;unit&lt;=500){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amt = (30+(unit * 4.50));}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else{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amt= (50+(unit * 6.60));}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total_amt  = amt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400" u="none" cap="none" strike="noStrike">
                <a:solidFill>
                  <a:srgbClr val="C00000"/>
                </a:solidFill>
                <a:latin typeface="Arial"/>
                <a:ea typeface="Arial"/>
                <a:cs typeface="Arial"/>
                <a:sym typeface="Arial"/>
              </a:rPr>
              <a:t>STEP 6:</a:t>
            </a:r>
            <a:r>
              <a:rPr b="0" i="0" lang="en-US" sz="1400" u="none" cap="none" strike="noStrike">
                <a:solidFill>
                  <a:srgbClr val="C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Print the total amount of units consumed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3F3F3F"/>
                </a:solidFill>
                <a:latin typeface="Arial"/>
                <a:ea typeface="Arial"/>
                <a:cs typeface="Arial"/>
                <a:sym typeface="Arial"/>
              </a:rPr>
              <a:t>  </a:t>
            </a:r>
            <a:endParaRPr b="0" i="0" sz="1200" u="none" cap="none" strike="noStrike">
              <a:solidFill>
                <a:srgbClr val="3F3F3F"/>
              </a:solidFill>
              <a:latin typeface="Arial"/>
              <a:ea typeface="Arial"/>
              <a:cs typeface="Arial"/>
              <a:sym typeface="Arial"/>
            </a:endParaRPr>
          </a:p>
        </p:txBody>
      </p:sp>
      <p:sp>
        <p:nvSpPr>
          <p:cNvPr id="287" name="Google Shape;287;p25"/>
          <p:cNvSpPr txBox="1"/>
          <p:nvPr>
            <p:ph type="title"/>
          </p:nvPr>
        </p:nvSpPr>
        <p:spPr>
          <a:xfrm>
            <a:off x="14325" y="143325"/>
            <a:ext cx="9144000" cy="60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4000"/>
              <a:buFont typeface="Arial"/>
              <a:buNone/>
            </a:pPr>
            <a:r>
              <a:rPr b="1" lang="en-US" sz="4000">
                <a:solidFill>
                  <a:srgbClr val="C00000"/>
                </a:solidFill>
                <a:latin typeface="Algerian"/>
                <a:ea typeface="Algerian"/>
                <a:cs typeface="Algerian"/>
                <a:sym typeface="Algerian"/>
              </a:rPr>
              <a:t>CODE DESIGN !..</a:t>
            </a:r>
            <a:endParaRPr b="1">
              <a:solidFill>
                <a:srgbClr val="C00000"/>
              </a:solidFill>
              <a:latin typeface="Algerian"/>
              <a:ea typeface="Algerian"/>
              <a:cs typeface="Algerian"/>
              <a:sym typeface="Algerian"/>
            </a:endParaRPr>
          </a:p>
        </p:txBody>
      </p:sp>
      <p:sp>
        <p:nvSpPr>
          <p:cNvPr id="288" name="Google Shape;288;p25"/>
          <p:cNvSpPr txBox="1"/>
          <p:nvPr>
            <p:ph idx="1" type="subTitle"/>
          </p:nvPr>
        </p:nvSpPr>
        <p:spPr>
          <a:xfrm>
            <a:off x="7175" y="421519"/>
            <a:ext cx="9108000" cy="76493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400"/>
              <a:buNone/>
            </a:pPr>
            <a:r>
              <a:t/>
            </a:r>
            <a:endParaRPr b="1"/>
          </a:p>
          <a:p>
            <a:pPr indent="0" lvl="0" marL="0" rtl="0" algn="ctr">
              <a:lnSpc>
                <a:spcPct val="100000"/>
              </a:lnSpc>
              <a:spcBef>
                <a:spcPts val="0"/>
              </a:spcBef>
              <a:spcAft>
                <a:spcPts val="0"/>
              </a:spcAft>
              <a:buClr>
                <a:schemeClr val="dk1"/>
              </a:buClr>
              <a:buSzPts val="1800"/>
              <a:buNone/>
            </a:pPr>
            <a:r>
              <a:t/>
            </a:r>
            <a:endParaRPr b="1" sz="1800">
              <a:solidFill>
                <a:srgbClr val="0DA3B3"/>
              </a:solidFill>
              <a:latin typeface="Algerian"/>
              <a:ea typeface="Algerian"/>
              <a:cs typeface="Algerian"/>
              <a:sym typeface="Algerian"/>
            </a:endParaRPr>
          </a:p>
          <a:p>
            <a:pPr indent="0" lvl="0" marL="0" rtl="0" algn="ctr">
              <a:lnSpc>
                <a:spcPct val="100000"/>
              </a:lnSpc>
              <a:spcBef>
                <a:spcPts val="0"/>
              </a:spcBef>
              <a:spcAft>
                <a:spcPts val="0"/>
              </a:spcAft>
              <a:buClr>
                <a:schemeClr val="dk1"/>
              </a:buClr>
              <a:buSzPts val="1800"/>
              <a:buNone/>
            </a:pPr>
            <a:r>
              <a:rPr b="1" lang="en-US" sz="1800">
                <a:solidFill>
                  <a:srgbClr val="0DA3B3"/>
                </a:solidFill>
                <a:latin typeface="Algerian"/>
                <a:ea typeface="Algerian"/>
                <a:cs typeface="Algerian"/>
                <a:sym typeface="Algerian"/>
              </a:rPr>
              <a:t>CODE  TO  CALCULATE  TOTAL  AMOUNT  OF  UNITS  CONSUMED</a:t>
            </a:r>
            <a:endParaRPr sz="1800">
              <a:solidFill>
                <a:srgbClr val="0DA3B3"/>
              </a:solidFill>
              <a:latin typeface="Algerian"/>
              <a:ea typeface="Algerian"/>
              <a:cs typeface="Algerian"/>
              <a:sym typeface="Algerian"/>
            </a:endParaRPr>
          </a:p>
          <a:p>
            <a:pPr indent="0" lvl="0" marL="0" rtl="0" algn="ctr">
              <a:lnSpc>
                <a:spcPct val="100000"/>
              </a:lnSpc>
              <a:spcBef>
                <a:spcPts val="0"/>
              </a:spcBef>
              <a:spcAft>
                <a:spcPts val="0"/>
              </a:spcAft>
              <a:buClr>
                <a:schemeClr val="dk1"/>
              </a:buClr>
              <a:buSzPts val="14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26"/>
          <p:cNvPicPr preferRelativeResize="0"/>
          <p:nvPr>
            <p:ph idx="2" type="pic"/>
          </p:nvPr>
        </p:nvPicPr>
        <p:blipFill rotWithShape="1">
          <a:blip r:embed="rId3">
            <a:alphaModFix/>
          </a:blip>
          <a:srcRect b="30989" l="56181" r="0" t="10616"/>
          <a:stretch/>
        </p:blipFill>
        <p:spPr>
          <a:xfrm>
            <a:off x="4540102" y="1612511"/>
            <a:ext cx="3389759" cy="2523554"/>
          </a:xfrm>
          <a:prstGeom prst="rect">
            <a:avLst/>
          </a:prstGeom>
          <a:solidFill>
            <a:srgbClr val="D8D8D8"/>
          </a:solidFill>
          <a:ln>
            <a:noFill/>
          </a:ln>
        </p:spPr>
      </p:pic>
      <p:sp>
        <p:nvSpPr>
          <p:cNvPr id="294" name="Google Shape;294;p26"/>
          <p:cNvSpPr/>
          <p:nvPr/>
        </p:nvSpPr>
        <p:spPr>
          <a:xfrm>
            <a:off x="3839006" y="2320045"/>
            <a:ext cx="1224136" cy="1224136"/>
          </a:xfrm>
          <a:prstGeom prst="ellipse">
            <a:avLst/>
          </a:prstGeom>
          <a:solidFill>
            <a:srgbClr val="32AEB8"/>
          </a:solidFill>
          <a:ln cap="flat" cmpd="sng" w="508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26"/>
          <p:cNvSpPr/>
          <p:nvPr/>
        </p:nvSpPr>
        <p:spPr>
          <a:xfrm rot="-5400000">
            <a:off x="4191627" y="2499571"/>
            <a:ext cx="518895" cy="519236"/>
          </a:xfrm>
          <a:custGeom>
            <a:rect b="b" l="l" r="r" t="t"/>
            <a:pathLst>
              <a:path extrusionOk="0" h="120000" w="120000">
                <a:moveTo>
                  <a:pt x="28780" y="88243"/>
                </a:moveTo>
                <a:cubicBezTo>
                  <a:pt x="21351" y="84944"/>
                  <a:pt x="14517" y="80365"/>
                  <a:pt x="8667" y="74602"/>
                </a:cubicBezTo>
                <a:cubicBezTo>
                  <a:pt x="11188" y="83720"/>
                  <a:pt x="16125" y="91832"/>
                  <a:pt x="22752" y="98217"/>
                </a:cubicBezTo>
                <a:cubicBezTo>
                  <a:pt x="25154" y="95082"/>
                  <a:pt x="27145" y="91727"/>
                  <a:pt x="28780" y="88243"/>
                </a:cubicBezTo>
                <a:close/>
                <a:moveTo>
                  <a:pt x="29516" y="32485"/>
                </a:moveTo>
                <a:cubicBezTo>
                  <a:pt x="27786" y="28646"/>
                  <a:pt x="25663" y="24941"/>
                  <a:pt x="23042" y="21501"/>
                </a:cubicBezTo>
                <a:cubicBezTo>
                  <a:pt x="15792" y="28386"/>
                  <a:pt x="10518" y="37314"/>
                  <a:pt x="8119" y="47360"/>
                </a:cubicBezTo>
                <a:cubicBezTo>
                  <a:pt x="14267" y="41039"/>
                  <a:pt x="21545" y="36024"/>
                  <a:pt x="29516" y="32485"/>
                </a:cubicBezTo>
                <a:close/>
                <a:moveTo>
                  <a:pt x="35247" y="62987"/>
                </a:moveTo>
                <a:lnTo>
                  <a:pt x="8552" y="62987"/>
                </a:lnTo>
                <a:cubicBezTo>
                  <a:pt x="14807" y="70885"/>
                  <a:pt x="22814" y="77023"/>
                  <a:pt x="31804" y="81056"/>
                </a:cubicBezTo>
                <a:cubicBezTo>
                  <a:pt x="33825" y="75194"/>
                  <a:pt x="34991" y="69108"/>
                  <a:pt x="35247" y="62987"/>
                </a:cubicBezTo>
                <a:close/>
                <a:moveTo>
                  <a:pt x="35257" y="56211"/>
                </a:moveTo>
                <a:cubicBezTo>
                  <a:pt x="34993" y="50658"/>
                  <a:pt x="33989" y="45137"/>
                  <a:pt x="32275" y="39790"/>
                </a:cubicBezTo>
                <a:cubicBezTo>
                  <a:pt x="23987" y="43555"/>
                  <a:pt x="16555" y="49115"/>
                  <a:pt x="10603" y="56211"/>
                </a:cubicBezTo>
                <a:close/>
                <a:moveTo>
                  <a:pt x="55368" y="94684"/>
                </a:moveTo>
                <a:cubicBezTo>
                  <a:pt x="48332" y="94421"/>
                  <a:pt x="41457" y="93072"/>
                  <a:pt x="34944" y="90774"/>
                </a:cubicBezTo>
                <a:cubicBezTo>
                  <a:pt x="33031" y="94900"/>
                  <a:pt x="30670" y="98866"/>
                  <a:pt x="27809" y="102563"/>
                </a:cubicBezTo>
                <a:cubicBezTo>
                  <a:pt x="35585" y="108484"/>
                  <a:pt x="45059" y="112279"/>
                  <a:pt x="55368" y="113143"/>
                </a:cubicBezTo>
                <a:close/>
                <a:moveTo>
                  <a:pt x="55368" y="62987"/>
                </a:moveTo>
                <a:lnTo>
                  <a:pt x="41900" y="62987"/>
                </a:lnTo>
                <a:cubicBezTo>
                  <a:pt x="41638" y="69952"/>
                  <a:pt x="40309" y="76879"/>
                  <a:pt x="37972" y="83538"/>
                </a:cubicBezTo>
                <a:cubicBezTo>
                  <a:pt x="43529" y="85472"/>
                  <a:pt x="49381" y="86617"/>
                  <a:pt x="55368" y="86881"/>
                </a:cubicBezTo>
                <a:close/>
                <a:moveTo>
                  <a:pt x="55368" y="33843"/>
                </a:moveTo>
                <a:cubicBezTo>
                  <a:pt x="49541" y="34173"/>
                  <a:pt x="43855" y="35341"/>
                  <a:pt x="38459" y="37272"/>
                </a:cubicBezTo>
                <a:cubicBezTo>
                  <a:pt x="40480" y="43430"/>
                  <a:pt x="41643" y="49803"/>
                  <a:pt x="41904" y="56211"/>
                </a:cubicBezTo>
                <a:lnTo>
                  <a:pt x="55368" y="56211"/>
                </a:lnTo>
                <a:close/>
                <a:moveTo>
                  <a:pt x="55368" y="6856"/>
                </a:moveTo>
                <a:cubicBezTo>
                  <a:pt x="45199" y="7709"/>
                  <a:pt x="35843" y="11413"/>
                  <a:pt x="28125" y="17195"/>
                </a:cubicBezTo>
                <a:cubicBezTo>
                  <a:pt x="31202" y="21187"/>
                  <a:pt x="33686" y="25498"/>
                  <a:pt x="35690" y="29969"/>
                </a:cubicBezTo>
                <a:cubicBezTo>
                  <a:pt x="41961" y="27710"/>
                  <a:pt x="48582" y="26364"/>
                  <a:pt x="55368" y="26033"/>
                </a:cubicBezTo>
                <a:close/>
                <a:moveTo>
                  <a:pt x="80995" y="37351"/>
                </a:moveTo>
                <a:cubicBezTo>
                  <a:pt x="74992" y="35218"/>
                  <a:pt x="68645" y="33979"/>
                  <a:pt x="62149" y="33777"/>
                </a:cubicBezTo>
                <a:lnTo>
                  <a:pt x="62149" y="56211"/>
                </a:lnTo>
                <a:lnTo>
                  <a:pt x="77742" y="56211"/>
                </a:lnTo>
                <a:cubicBezTo>
                  <a:pt x="77944" y="49839"/>
                  <a:pt x="79047" y="43493"/>
                  <a:pt x="80995" y="37351"/>
                </a:cubicBezTo>
                <a:close/>
                <a:moveTo>
                  <a:pt x="81702" y="82788"/>
                </a:moveTo>
                <a:cubicBezTo>
                  <a:pt x="79431" y="76372"/>
                  <a:pt x="78114" y="69703"/>
                  <a:pt x="77802" y="62987"/>
                </a:cubicBezTo>
                <a:lnTo>
                  <a:pt x="62149" y="62987"/>
                </a:lnTo>
                <a:lnTo>
                  <a:pt x="62149" y="86861"/>
                </a:lnTo>
                <a:cubicBezTo>
                  <a:pt x="68915" y="86568"/>
                  <a:pt x="75504" y="85154"/>
                  <a:pt x="81702" y="82788"/>
                </a:cubicBezTo>
                <a:close/>
                <a:moveTo>
                  <a:pt x="91254" y="16823"/>
                </a:moveTo>
                <a:cubicBezTo>
                  <a:pt x="83038" y="10812"/>
                  <a:pt x="73011" y="7148"/>
                  <a:pt x="62149" y="6735"/>
                </a:cubicBezTo>
                <a:lnTo>
                  <a:pt x="62149" y="25971"/>
                </a:lnTo>
                <a:cubicBezTo>
                  <a:pt x="69578" y="26170"/>
                  <a:pt x="76836" y="27576"/>
                  <a:pt x="83694" y="30019"/>
                </a:cubicBezTo>
                <a:cubicBezTo>
                  <a:pt x="85703" y="25424"/>
                  <a:pt x="88216" y="20993"/>
                  <a:pt x="91254" y="16823"/>
                </a:cubicBezTo>
                <a:close/>
                <a:moveTo>
                  <a:pt x="92191" y="102478"/>
                </a:moveTo>
                <a:cubicBezTo>
                  <a:pt x="89134" y="98585"/>
                  <a:pt x="86626" y="94394"/>
                  <a:pt x="84614" y="90026"/>
                </a:cubicBezTo>
                <a:cubicBezTo>
                  <a:pt x="77503" y="92765"/>
                  <a:pt x="69928" y="94377"/>
                  <a:pt x="62149" y="94672"/>
                </a:cubicBezTo>
                <a:lnTo>
                  <a:pt x="62149" y="113264"/>
                </a:lnTo>
                <a:cubicBezTo>
                  <a:pt x="73428" y="112835"/>
                  <a:pt x="83806" y="108901"/>
                  <a:pt x="92191" y="102478"/>
                </a:cubicBezTo>
                <a:close/>
                <a:moveTo>
                  <a:pt x="108452" y="56211"/>
                </a:moveTo>
                <a:cubicBezTo>
                  <a:pt x="102585" y="49213"/>
                  <a:pt x="95286" y="43712"/>
                  <a:pt x="87165" y="39928"/>
                </a:cubicBezTo>
                <a:cubicBezTo>
                  <a:pt x="85533" y="45240"/>
                  <a:pt x="84594" y="50713"/>
                  <a:pt x="84387" y="56211"/>
                </a:cubicBezTo>
                <a:close/>
                <a:moveTo>
                  <a:pt x="108893" y="62987"/>
                </a:moveTo>
                <a:lnTo>
                  <a:pt x="84451" y="62987"/>
                </a:lnTo>
                <a:cubicBezTo>
                  <a:pt x="84750" y="68783"/>
                  <a:pt x="85872" y="74538"/>
                  <a:pt x="87772" y="80093"/>
                </a:cubicBezTo>
                <a:cubicBezTo>
                  <a:pt x="95898" y="76042"/>
                  <a:pt x="103149" y="70263"/>
                  <a:pt x="108893" y="62987"/>
                </a:cubicBezTo>
                <a:close/>
                <a:moveTo>
                  <a:pt x="111997" y="48352"/>
                </a:moveTo>
                <a:cubicBezTo>
                  <a:pt x="109700" y="37715"/>
                  <a:pt x="104172" y="28286"/>
                  <a:pt x="96490" y="21123"/>
                </a:cubicBezTo>
                <a:cubicBezTo>
                  <a:pt x="93775" y="24712"/>
                  <a:pt x="91592" y="28582"/>
                  <a:pt x="89828" y="32588"/>
                </a:cubicBezTo>
                <a:cubicBezTo>
                  <a:pt x="98115" y="36327"/>
                  <a:pt x="105653" y="41662"/>
                  <a:pt x="111997" y="48352"/>
                </a:cubicBezTo>
                <a:close/>
                <a:moveTo>
                  <a:pt x="112044" y="71427"/>
                </a:moveTo>
                <a:cubicBezTo>
                  <a:pt x="105949" y="78076"/>
                  <a:pt x="98693" y="83450"/>
                  <a:pt x="90692" y="87326"/>
                </a:cubicBezTo>
                <a:cubicBezTo>
                  <a:pt x="92451" y="91123"/>
                  <a:pt x="94624" y="94770"/>
                  <a:pt x="97268" y="98161"/>
                </a:cubicBezTo>
                <a:cubicBezTo>
                  <a:pt x="104590" y="91027"/>
                  <a:pt x="109851" y="81796"/>
                  <a:pt x="112044" y="71427"/>
                </a:cubicBezTo>
                <a:close/>
                <a:moveTo>
                  <a:pt x="120000" y="60000"/>
                </a:moveTo>
                <a:cubicBezTo>
                  <a:pt x="120000" y="93137"/>
                  <a:pt x="93119" y="120000"/>
                  <a:pt x="59960" y="120000"/>
                </a:cubicBezTo>
                <a:cubicBezTo>
                  <a:pt x="27805" y="120000"/>
                  <a:pt x="1554" y="94738"/>
                  <a:pt x="72" y="62987"/>
                </a:cubicBezTo>
                <a:lnTo>
                  <a:pt x="0" y="62987"/>
                </a:lnTo>
                <a:lnTo>
                  <a:pt x="0" y="56211"/>
                </a:lnTo>
                <a:lnTo>
                  <a:pt x="103" y="56211"/>
                </a:lnTo>
                <a:cubicBezTo>
                  <a:pt x="1902" y="26359"/>
                  <a:pt x="25603" y="2427"/>
                  <a:pt x="55368" y="231"/>
                </a:cubicBezTo>
                <a:lnTo>
                  <a:pt x="55368" y="0"/>
                </a:lnTo>
                <a:lnTo>
                  <a:pt x="59960" y="0"/>
                </a:lnTo>
                <a:lnTo>
                  <a:pt x="62149" y="0"/>
                </a:lnTo>
                <a:lnTo>
                  <a:pt x="62149" y="110"/>
                </a:lnTo>
                <a:cubicBezTo>
                  <a:pt x="94295" y="1191"/>
                  <a:pt x="120000" y="27595"/>
                  <a:pt x="120000"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 name="Google Shape;296;p26"/>
          <p:cNvSpPr txBox="1"/>
          <p:nvPr/>
        </p:nvSpPr>
        <p:spPr>
          <a:xfrm>
            <a:off x="3973420" y="3037579"/>
            <a:ext cx="955307"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lgerian"/>
                <a:ea typeface="Algerian"/>
                <a:cs typeface="Algerian"/>
                <a:sym typeface="Algerian"/>
              </a:rPr>
              <a:t>OUTPUT</a:t>
            </a:r>
            <a:endParaRPr b="1" i="0" sz="1200" u="none" cap="none" strike="noStrike">
              <a:solidFill>
                <a:schemeClr val="dk1"/>
              </a:solidFill>
              <a:latin typeface="Algerian"/>
              <a:ea typeface="Algerian"/>
              <a:cs typeface="Algerian"/>
              <a:sym typeface="Algerian"/>
            </a:endParaRPr>
          </a:p>
        </p:txBody>
      </p:sp>
      <p:sp>
        <p:nvSpPr>
          <p:cNvPr id="297" name="Google Shape;297;p26"/>
          <p:cNvSpPr txBox="1"/>
          <p:nvPr/>
        </p:nvSpPr>
        <p:spPr>
          <a:xfrm>
            <a:off x="102914" y="712381"/>
            <a:ext cx="3736091" cy="4368259"/>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#include &lt;stdio.h&gt;</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int main()</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int unit;</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float amt, total_amt;</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printf("Enter total units consumed: ");</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scanf("%d", &amp;unit);</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if(unit &lt;= 100)</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amt = (0+(unit *0));</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else if(unit&gt;100 &amp;&amp; unit&lt;=200)</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amt = (20+(unit * 2.50));</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else if(unit&gt;200&amp;&amp;unit&lt;=500)</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amt = (30+(unit * 4.50));</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else</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amt= (50+(unit * 6.60));</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total_amt  = amt ;</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printf("Electricity Bill = Rs. %.2f", total_amt);</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return 0;</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32AEB8"/>
              </a:solidFill>
              <a:latin typeface="Arial"/>
              <a:ea typeface="Arial"/>
              <a:cs typeface="Arial"/>
              <a:sym typeface="Arial"/>
            </a:endParaRPr>
          </a:p>
        </p:txBody>
      </p:sp>
      <p:sp>
        <p:nvSpPr>
          <p:cNvPr id="298" name="Google Shape;298;p26"/>
          <p:cNvSpPr txBox="1"/>
          <p:nvPr>
            <p:ph type="title"/>
          </p:nvPr>
        </p:nvSpPr>
        <p:spPr>
          <a:xfrm>
            <a:off x="14325" y="1"/>
            <a:ext cx="9144000" cy="50327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4000"/>
              <a:buFont typeface="Arial"/>
              <a:buNone/>
            </a:pPr>
            <a:r>
              <a:rPr lang="en-US" sz="4000">
                <a:solidFill>
                  <a:srgbClr val="C00000"/>
                </a:solidFill>
                <a:latin typeface="Algerian"/>
                <a:ea typeface="Algerian"/>
                <a:cs typeface="Algerian"/>
                <a:sym typeface="Algerian"/>
              </a:rPr>
              <a:t>CODE ANALYSIS !..</a:t>
            </a:r>
            <a:endParaRPr sz="4000">
              <a:solidFill>
                <a:srgbClr val="C00000"/>
              </a:solidFill>
              <a:latin typeface="Algerian"/>
              <a:ea typeface="Algerian"/>
              <a:cs typeface="Algerian"/>
              <a:sym typeface="Algerian"/>
            </a:endParaRPr>
          </a:p>
        </p:txBody>
      </p:sp>
      <p:sp>
        <p:nvSpPr>
          <p:cNvPr id="299" name="Google Shape;299;p26"/>
          <p:cNvSpPr txBox="1"/>
          <p:nvPr>
            <p:ph idx="1" type="subTitle"/>
          </p:nvPr>
        </p:nvSpPr>
        <p:spPr>
          <a:xfrm>
            <a:off x="3973420" y="511298"/>
            <a:ext cx="5166904" cy="87161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400"/>
              <a:buNone/>
            </a:pPr>
            <a:r>
              <a:t/>
            </a:r>
            <a:endParaRPr b="1"/>
          </a:p>
          <a:p>
            <a:pPr indent="0" lvl="0" marL="0" rtl="0" algn="ctr">
              <a:lnSpc>
                <a:spcPct val="100000"/>
              </a:lnSpc>
              <a:spcBef>
                <a:spcPts val="0"/>
              </a:spcBef>
              <a:spcAft>
                <a:spcPts val="0"/>
              </a:spcAft>
              <a:buClr>
                <a:schemeClr val="dk1"/>
              </a:buClr>
              <a:buSzPts val="1600"/>
              <a:buNone/>
            </a:pPr>
            <a:r>
              <a:rPr b="1" lang="en-US" sz="1600">
                <a:solidFill>
                  <a:srgbClr val="205867"/>
                </a:solidFill>
                <a:latin typeface="Arial"/>
                <a:ea typeface="Arial"/>
                <a:cs typeface="Arial"/>
                <a:sym typeface="Arial"/>
              </a:rPr>
              <a:t>CODE TO CALCULATE EQUIVALENT COST OF UNITS CONSUMED:</a:t>
            </a:r>
            <a:endParaRPr b="1" sz="1600">
              <a:solidFill>
                <a:srgbClr val="205867"/>
              </a:solidFill>
              <a:latin typeface="Arial"/>
              <a:ea typeface="Arial"/>
              <a:cs typeface="Arial"/>
              <a:sym typeface="Arial"/>
            </a:endParaRPr>
          </a:p>
          <a:p>
            <a:pPr indent="0" lvl="0" marL="0" rtl="0" algn="ctr">
              <a:lnSpc>
                <a:spcPct val="100000"/>
              </a:lnSpc>
              <a:spcBef>
                <a:spcPts val="0"/>
              </a:spcBef>
              <a:spcAft>
                <a:spcPts val="0"/>
              </a:spcAft>
              <a:buClr>
                <a:schemeClr val="dk1"/>
              </a:buClr>
              <a:buSzPts val="14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p:nvPr/>
        </p:nvSpPr>
        <p:spPr>
          <a:xfrm>
            <a:off x="215516" y="177378"/>
            <a:ext cx="8712968" cy="4788744"/>
          </a:xfrm>
          <a:prstGeom prst="frame">
            <a:avLst>
              <a:gd fmla="val 890" name="adj1"/>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p27"/>
          <p:cNvSpPr/>
          <p:nvPr/>
        </p:nvSpPr>
        <p:spPr>
          <a:xfrm>
            <a:off x="6651775" y="0"/>
            <a:ext cx="2016224"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p27"/>
          <p:cNvSpPr txBox="1"/>
          <p:nvPr/>
        </p:nvSpPr>
        <p:spPr>
          <a:xfrm rot="-5400000">
            <a:off x="5563876" y="1893053"/>
            <a:ext cx="4767838" cy="144040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5400"/>
              <a:buFont typeface="Arial"/>
              <a:buNone/>
            </a:pPr>
            <a:r>
              <a:rPr b="1" i="0" lang="en-US" sz="5400" u="none" cap="none" strike="noStrike">
                <a:solidFill>
                  <a:srgbClr val="C00000"/>
                </a:solidFill>
                <a:latin typeface="Algerian"/>
                <a:ea typeface="Algerian"/>
                <a:cs typeface="Algerian"/>
                <a:sym typeface="Algerian"/>
              </a:rPr>
              <a:t>OUTCOMES !...</a:t>
            </a:r>
            <a:endParaRPr b="1" i="0" sz="8000" u="none" cap="none" strike="noStrike">
              <a:solidFill>
                <a:srgbClr val="C00000"/>
              </a:solidFill>
              <a:latin typeface="Algerian"/>
              <a:ea typeface="Algerian"/>
              <a:cs typeface="Algerian"/>
              <a:sym typeface="Algerian"/>
            </a:endParaRPr>
          </a:p>
        </p:txBody>
      </p:sp>
      <p:grpSp>
        <p:nvGrpSpPr>
          <p:cNvPr id="307" name="Google Shape;307;p27"/>
          <p:cNvGrpSpPr/>
          <p:nvPr/>
        </p:nvGrpSpPr>
        <p:grpSpPr>
          <a:xfrm>
            <a:off x="583894" y="837282"/>
            <a:ext cx="5716298" cy="3944038"/>
            <a:chOff x="3687661" y="1203598"/>
            <a:chExt cx="2252491" cy="3781584"/>
          </a:xfrm>
        </p:grpSpPr>
        <p:sp>
          <p:nvSpPr>
            <p:cNvPr id="308" name="Google Shape;308;p27"/>
            <p:cNvSpPr txBox="1"/>
            <p:nvPr/>
          </p:nvSpPr>
          <p:spPr>
            <a:xfrm>
              <a:off x="3687661" y="1568862"/>
              <a:ext cx="2252491"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F3F3F"/>
                </a:solidFill>
                <a:latin typeface="Arial"/>
                <a:ea typeface="Arial"/>
                <a:cs typeface="Arial"/>
                <a:sym typeface="Arial"/>
              </a:endParaRPr>
            </a:p>
          </p:txBody>
        </p:sp>
        <p:sp>
          <p:nvSpPr>
            <p:cNvPr id="309" name="Google Shape;309;p27"/>
            <p:cNvSpPr txBox="1"/>
            <p:nvPr/>
          </p:nvSpPr>
          <p:spPr>
            <a:xfrm>
              <a:off x="3687661" y="1203598"/>
              <a:ext cx="2252491" cy="6129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lgerian"/>
                  <a:ea typeface="Algerian"/>
                  <a:cs typeface="Algerian"/>
                  <a:sym typeface="Algerian"/>
                </a:rPr>
                <a:t>THE OUTCOMES OF THE ESEE READER ARE !..</a:t>
              </a:r>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lgerian"/>
                <a:ea typeface="Algerian"/>
                <a:cs typeface="Algerian"/>
                <a:sym typeface="Algerian"/>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DA3B3"/>
                  </a:solidFill>
                  <a:latin typeface="Arial"/>
                  <a:ea typeface="Arial"/>
                  <a:cs typeface="Arial"/>
                  <a:sym typeface="Arial"/>
                </a:rPr>
                <a:t>Automation Of All Features Including Communication Saves Data .</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1" i="0" sz="1400" u="none" cap="none" strike="noStrike">
                <a:solidFill>
                  <a:srgbClr val="0DA3B3"/>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DA3B3"/>
                  </a:solidFill>
                  <a:latin typeface="Arial"/>
                  <a:ea typeface="Arial"/>
                  <a:cs typeface="Arial"/>
                  <a:sym typeface="Arial"/>
                </a:rPr>
                <a:t>Saves Data Using Automatic Control And Storage Systems.</a:t>
              </a:r>
              <a:endParaRPr/>
            </a:p>
            <a:p>
              <a:pPr indent="0" lvl="0" marL="0" marR="0" rtl="0" algn="l">
                <a:lnSpc>
                  <a:spcPct val="100000"/>
                </a:lnSpc>
                <a:spcBef>
                  <a:spcPts val="0"/>
                </a:spcBef>
                <a:spcAft>
                  <a:spcPts val="0"/>
                </a:spcAft>
                <a:buNone/>
              </a:pPr>
              <a:r>
                <a:t/>
              </a:r>
              <a:endParaRPr b="1" i="0" sz="1400" u="none" cap="none" strike="noStrike">
                <a:solidFill>
                  <a:srgbClr val="0DA3B3"/>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DA3B3"/>
                  </a:solidFill>
                  <a:latin typeface="Arial"/>
                  <a:ea typeface="Arial"/>
                  <a:cs typeface="Arial"/>
                  <a:sym typeface="Arial"/>
                </a:rPr>
                <a:t>It Reduces Financial Risk. </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1" i="0" sz="1400" u="none" cap="none" strike="noStrike">
                <a:solidFill>
                  <a:srgbClr val="0DA3B3"/>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DA3B3"/>
                  </a:solidFill>
                  <a:latin typeface="Arial"/>
                  <a:ea typeface="Arial"/>
                  <a:cs typeface="Arial"/>
                  <a:sym typeface="Arial"/>
                </a:rPr>
                <a:t>It Creates An Easy And Fast Billing System.</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1" i="0" sz="1400" u="none" cap="none" strike="noStrike">
                <a:solidFill>
                  <a:srgbClr val="0DA3B3"/>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DA3B3"/>
                  </a:solidFill>
                  <a:latin typeface="Arial"/>
                  <a:ea typeface="Arial"/>
                  <a:cs typeface="Arial"/>
                  <a:sym typeface="Arial"/>
                </a:rPr>
                <a:t>This System Increases Productivity ,It Also Increases N Number Of Customers To Communicate And Automate.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lgerian"/>
                <a:ea typeface="Algerian"/>
                <a:cs typeface="Algerian"/>
                <a:sym typeface="Algeri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lgerian"/>
                <a:ea typeface="Algerian"/>
                <a:cs typeface="Algerian"/>
                <a:sym typeface="Algerian"/>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nvSpPr>
        <p:spPr>
          <a:xfrm>
            <a:off x="946298" y="371400"/>
            <a:ext cx="7894689" cy="64807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2A40D"/>
              </a:buClr>
              <a:buSzPts val="3200"/>
              <a:buFont typeface="Arial"/>
              <a:buNone/>
            </a:pPr>
            <a:r>
              <a:rPr b="1" i="0" lang="en-US" sz="3200" u="none" cap="none" strike="noStrike">
                <a:solidFill>
                  <a:srgbClr val="F2A40D"/>
                </a:solidFill>
                <a:latin typeface="Algerian"/>
                <a:ea typeface="Algerian"/>
                <a:cs typeface="Algerian"/>
                <a:sym typeface="Algerian"/>
              </a:rPr>
              <a:t>       </a:t>
            </a:r>
            <a:r>
              <a:rPr b="1" i="0" lang="en-US" sz="4000" u="none" cap="none" strike="noStrike">
                <a:solidFill>
                  <a:srgbClr val="F2A40D"/>
                </a:solidFill>
                <a:latin typeface="Algerian"/>
                <a:ea typeface="Algerian"/>
                <a:cs typeface="Algerian"/>
                <a:sym typeface="Algerian"/>
              </a:rPr>
              <a:t>MODEL OF OUR PROJECT !..</a:t>
            </a:r>
            <a:endParaRPr b="1" i="0" sz="4000" u="none" cap="none" strike="noStrike">
              <a:solidFill>
                <a:srgbClr val="F2A40D"/>
              </a:solidFill>
              <a:latin typeface="Algerian"/>
              <a:ea typeface="Algerian"/>
              <a:cs typeface="Algerian"/>
              <a:sym typeface="Algerian"/>
            </a:endParaRPr>
          </a:p>
        </p:txBody>
      </p:sp>
      <p:sp>
        <p:nvSpPr>
          <p:cNvPr id="315" name="Google Shape;315;p28"/>
          <p:cNvSpPr txBox="1"/>
          <p:nvPr/>
        </p:nvSpPr>
        <p:spPr>
          <a:xfrm>
            <a:off x="2288259" y="4324300"/>
            <a:ext cx="6552728" cy="81919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C00000"/>
                </a:solidFill>
                <a:latin typeface="Algerian"/>
                <a:ea typeface="Algerian"/>
                <a:cs typeface="Algerian"/>
                <a:sym typeface="Algerian"/>
              </a:rPr>
              <a:t>ESEE READER </a:t>
            </a:r>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DA3B3"/>
                </a:solidFill>
                <a:latin typeface="Algerian"/>
                <a:ea typeface="Algerian"/>
                <a:cs typeface="Algerian"/>
                <a:sym typeface="Algerian"/>
              </a:rPr>
              <a:t>- A BOON TO DIGITAL INDIA</a:t>
            </a:r>
            <a:endParaRPr b="0" i="0" sz="1800" u="none" cap="none" strike="noStrike">
              <a:solidFill>
                <a:srgbClr val="0DA3B3"/>
              </a:solidFill>
              <a:latin typeface="Algerian"/>
              <a:ea typeface="Algerian"/>
              <a:cs typeface="Algerian"/>
              <a:sym typeface="Algerian"/>
            </a:endParaRPr>
          </a:p>
        </p:txBody>
      </p:sp>
      <p:sp>
        <p:nvSpPr>
          <p:cNvPr id="316" name="Google Shape;316;p28"/>
          <p:cNvSpPr txBox="1"/>
          <p:nvPr/>
        </p:nvSpPr>
        <p:spPr>
          <a:xfrm>
            <a:off x="1856211" y="3831740"/>
            <a:ext cx="6984776"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pic>
        <p:nvPicPr>
          <p:cNvPr id="317" name="Google Shape;317;p28"/>
          <p:cNvPicPr preferRelativeResize="0"/>
          <p:nvPr/>
        </p:nvPicPr>
        <p:blipFill rotWithShape="1">
          <a:blip r:embed="rId3">
            <a:alphaModFix/>
          </a:blip>
          <a:srcRect b="0" l="0" r="0" t="0"/>
          <a:stretch/>
        </p:blipFill>
        <p:spPr>
          <a:xfrm>
            <a:off x="2732567" y="1324665"/>
            <a:ext cx="5252484" cy="2694442"/>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fadeDir="5400000" kx="0" rotWithShape="0" algn="bl" stA="28000" stPos="0" sy="-100000" ky="0"/>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9"/>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Arial"/>
              <a:buNone/>
            </a:pPr>
            <a:r>
              <a:rPr b="0" i="0" lang="en-US" sz="4800" u="none" cap="none" strike="noStrike">
                <a:solidFill>
                  <a:srgbClr val="C00000"/>
                </a:solidFill>
                <a:latin typeface="Algerian"/>
                <a:ea typeface="Algerian"/>
                <a:cs typeface="Algerian"/>
                <a:sym typeface="Algerian"/>
              </a:rPr>
              <a:t>FUTURE ENHANCEMENT !..</a:t>
            </a:r>
            <a:endParaRPr b="0" i="0" sz="4800" u="none" cap="none" strike="noStrike">
              <a:solidFill>
                <a:srgbClr val="C00000"/>
              </a:solidFill>
              <a:latin typeface="Algerian"/>
              <a:ea typeface="Algerian"/>
              <a:cs typeface="Algerian"/>
              <a:sym typeface="Algerian"/>
            </a:endParaRPr>
          </a:p>
        </p:txBody>
      </p:sp>
      <p:sp>
        <p:nvSpPr>
          <p:cNvPr id="323" name="Google Shape;323;p29"/>
          <p:cNvSpPr txBox="1"/>
          <p:nvPr/>
        </p:nvSpPr>
        <p:spPr>
          <a:xfrm>
            <a:off x="742200" y="1079198"/>
            <a:ext cx="7783032" cy="165867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lgerian"/>
                <a:ea typeface="Algerian"/>
                <a:cs typeface="Algerian"/>
                <a:sym typeface="Algerian"/>
              </a:rPr>
              <a:t>THIS PROPOSED AUTOMATED EB MODEL INCLUDES CONSUMER HOME MODULE WHICH IS PRESENT AT A HOME THIS MODULE IS USED TO MAKE NOTES OF THE AMOUNT OF POWER CONSUMED BY THE CUSTOMER IS SENT AS A MESSAGE TO THEIR REGISTERED MOBILE NUMBER FOR THE PREFERENCE AND IT CAN ALSO BE VIEWED MANUALLY BY THE USER IN THEIR HOMES ITSELF </a:t>
            </a:r>
            <a:endParaRPr b="1" i="0" sz="2000" u="none" cap="none" strike="noStrike">
              <a:solidFill>
                <a:srgbClr val="000000"/>
              </a:solidFill>
              <a:latin typeface="Algerian"/>
              <a:ea typeface="Algerian"/>
              <a:cs typeface="Algerian"/>
              <a:sym typeface="Algerian"/>
            </a:endParaRPr>
          </a:p>
        </p:txBody>
      </p:sp>
      <p:sp>
        <p:nvSpPr>
          <p:cNvPr id="324" name="Google Shape;324;p29"/>
          <p:cNvSpPr txBox="1"/>
          <p:nvPr/>
        </p:nvSpPr>
        <p:spPr>
          <a:xfrm>
            <a:off x="410494" y="487147"/>
            <a:ext cx="745399"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rgbClr val="32AEB8"/>
                </a:solidFill>
                <a:latin typeface="Arial"/>
                <a:ea typeface="Arial"/>
                <a:cs typeface="Arial"/>
                <a:sym typeface="Arial"/>
              </a:rPr>
              <a:t>“</a:t>
            </a:r>
            <a:endParaRPr b="1" i="0" sz="9600" u="none" cap="none" strike="noStrike">
              <a:solidFill>
                <a:srgbClr val="32AEB8"/>
              </a:solidFill>
              <a:latin typeface="Arial"/>
              <a:ea typeface="Arial"/>
              <a:cs typeface="Arial"/>
              <a:sym typeface="Arial"/>
            </a:endParaRPr>
          </a:p>
        </p:txBody>
      </p:sp>
      <p:sp>
        <p:nvSpPr>
          <p:cNvPr id="325" name="Google Shape;325;p29"/>
          <p:cNvSpPr txBox="1"/>
          <p:nvPr/>
        </p:nvSpPr>
        <p:spPr>
          <a:xfrm rot="10800000">
            <a:off x="8111539" y="1844412"/>
            <a:ext cx="745399"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rgbClr val="32AEB8"/>
                </a:solidFill>
                <a:latin typeface="Arial"/>
                <a:ea typeface="Arial"/>
                <a:cs typeface="Arial"/>
                <a:sym typeface="Arial"/>
              </a:rPr>
              <a:t>“</a:t>
            </a:r>
            <a:endParaRPr b="1" i="0" sz="9600" u="none" cap="none" strike="noStrike">
              <a:solidFill>
                <a:srgbClr val="32AEB8"/>
              </a:solidFill>
              <a:latin typeface="Arial"/>
              <a:ea typeface="Arial"/>
              <a:cs typeface="Arial"/>
              <a:sym typeface="Arial"/>
            </a:endParaRPr>
          </a:p>
        </p:txBody>
      </p:sp>
      <p:sp>
        <p:nvSpPr>
          <p:cNvPr id="326" name="Google Shape;326;p29"/>
          <p:cNvSpPr txBox="1"/>
          <p:nvPr/>
        </p:nvSpPr>
        <p:spPr>
          <a:xfrm>
            <a:off x="3753433" y="4141068"/>
            <a:ext cx="1656184"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ESEE READER</a:t>
            </a:r>
            <a:endParaRPr b="1" i="0" sz="1400" u="none" cap="none" strike="noStrike">
              <a:solidFill>
                <a:schemeClr val="dk1"/>
              </a:solidFill>
              <a:latin typeface="Arial"/>
              <a:ea typeface="Arial"/>
              <a:cs typeface="Arial"/>
              <a:sym typeface="Arial"/>
            </a:endParaRPr>
          </a:p>
        </p:txBody>
      </p:sp>
      <p:sp>
        <p:nvSpPr>
          <p:cNvPr id="327" name="Google Shape;327;p29"/>
          <p:cNvSpPr txBox="1"/>
          <p:nvPr/>
        </p:nvSpPr>
        <p:spPr>
          <a:xfrm>
            <a:off x="2870792" y="4447356"/>
            <a:ext cx="3423682"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 A Boon To Digital India</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0"/>
          <p:cNvSpPr txBox="1"/>
          <p:nvPr>
            <p:ph type="title"/>
          </p:nvPr>
        </p:nvSpPr>
        <p:spPr>
          <a:xfrm>
            <a:off x="3575" y="3604550"/>
            <a:ext cx="9144000" cy="60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4400"/>
              <a:buFont typeface="Arial"/>
              <a:buNone/>
            </a:pPr>
            <a:r>
              <a:rPr lang="en-US" sz="4400">
                <a:solidFill>
                  <a:srgbClr val="C00000"/>
                </a:solidFill>
                <a:latin typeface="Algerian"/>
                <a:ea typeface="Algerian"/>
                <a:cs typeface="Algerian"/>
                <a:sym typeface="Algerian"/>
              </a:rPr>
              <a:t>THANK YOU ☺</a:t>
            </a:r>
            <a:endParaRPr>
              <a:solidFill>
                <a:srgbClr val="C00000"/>
              </a:solidFill>
              <a:latin typeface="Algerian"/>
              <a:ea typeface="Algerian"/>
              <a:cs typeface="Algerian"/>
              <a:sym typeface="Algerian"/>
            </a:endParaRPr>
          </a:p>
        </p:txBody>
      </p:sp>
      <p:sp>
        <p:nvSpPr>
          <p:cNvPr id="333" name="Google Shape;333;p30"/>
          <p:cNvSpPr/>
          <p:nvPr/>
        </p:nvSpPr>
        <p:spPr>
          <a:xfrm>
            <a:off x="297712" y="297712"/>
            <a:ext cx="8506046" cy="4476307"/>
          </a:xfrm>
          <a:prstGeom prst="flowChartProcess">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4872859" y="2000387"/>
            <a:ext cx="3705951" cy="360000"/>
          </a:xfrm>
          <a:prstGeom prst="rect">
            <a:avLst/>
          </a:prstGeom>
          <a:solidFill>
            <a:srgbClr val="F2A40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4" name="Google Shape;74;p15"/>
          <p:cNvSpPr/>
          <p:nvPr/>
        </p:nvSpPr>
        <p:spPr>
          <a:xfrm>
            <a:off x="4872859" y="2738677"/>
            <a:ext cx="3705951" cy="360000"/>
          </a:xfrm>
          <a:prstGeom prst="rect">
            <a:avLst/>
          </a:prstGeom>
          <a:solidFill>
            <a:srgbClr val="F2A40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15"/>
          <p:cNvSpPr/>
          <p:nvPr/>
        </p:nvSpPr>
        <p:spPr>
          <a:xfrm>
            <a:off x="4872859" y="3476967"/>
            <a:ext cx="3705951" cy="360000"/>
          </a:xfrm>
          <a:prstGeom prst="rect">
            <a:avLst/>
          </a:prstGeom>
          <a:solidFill>
            <a:srgbClr val="F2A40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76" name="Google Shape;76;p15"/>
          <p:cNvGrpSpPr/>
          <p:nvPr/>
        </p:nvGrpSpPr>
        <p:grpSpPr>
          <a:xfrm>
            <a:off x="4058859" y="987782"/>
            <a:ext cx="1052368" cy="3696329"/>
            <a:chOff x="4058859" y="987782"/>
            <a:chExt cx="1052368" cy="3696329"/>
          </a:xfrm>
        </p:grpSpPr>
        <p:sp>
          <p:nvSpPr>
            <p:cNvPr id="77" name="Google Shape;77;p15"/>
            <p:cNvSpPr/>
            <p:nvPr/>
          </p:nvSpPr>
          <p:spPr>
            <a:xfrm rot="36931">
              <a:off x="4276045" y="3801165"/>
              <a:ext cx="592195" cy="863021"/>
            </a:xfrm>
            <a:custGeom>
              <a:rect b="b" l="l" r="r" t="t"/>
              <a:pathLst>
                <a:path extrusionOk="0" h="120000" w="120000">
                  <a:moveTo>
                    <a:pt x="0" y="0"/>
                  </a:moveTo>
                  <a:lnTo>
                    <a:pt x="120000" y="0"/>
                  </a:lnTo>
                  <a:lnTo>
                    <a:pt x="120000" y="19312"/>
                  </a:lnTo>
                  <a:lnTo>
                    <a:pt x="119932" y="19312"/>
                  </a:lnTo>
                  <a:lnTo>
                    <a:pt x="59999" y="120000"/>
                  </a:lnTo>
                  <a:lnTo>
                    <a:pt x="67" y="19312"/>
                  </a:lnTo>
                  <a:lnTo>
                    <a:pt x="0" y="19312"/>
                  </a:lnTo>
                  <a:lnTo>
                    <a:pt x="0" y="19199"/>
                  </a:lnTo>
                  <a:close/>
                </a:path>
              </a:pathLst>
            </a:custGeom>
            <a:gradFill>
              <a:gsLst>
                <a:gs pos="0">
                  <a:srgbClr val="F9B57C"/>
                </a:gs>
                <a:gs pos="100000">
                  <a:srgbClr val="F9B57C"/>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15"/>
            <p:cNvSpPr/>
            <p:nvPr/>
          </p:nvSpPr>
          <p:spPr>
            <a:xfrm>
              <a:off x="4468857" y="3793500"/>
              <a:ext cx="200342" cy="872829"/>
            </a:xfrm>
            <a:custGeom>
              <a:rect b="b" l="l" r="r" t="t"/>
              <a:pathLst>
                <a:path extrusionOk="0" h="120000" w="120000">
                  <a:moveTo>
                    <a:pt x="0" y="0"/>
                  </a:moveTo>
                  <a:lnTo>
                    <a:pt x="120000" y="0"/>
                  </a:lnTo>
                  <a:lnTo>
                    <a:pt x="120000" y="14012"/>
                  </a:lnTo>
                  <a:lnTo>
                    <a:pt x="63584" y="119999"/>
                  </a:lnTo>
                  <a:lnTo>
                    <a:pt x="89" y="19095"/>
                  </a:lnTo>
                  <a:lnTo>
                    <a:pt x="0" y="19095"/>
                  </a:lnTo>
                  <a:lnTo>
                    <a:pt x="0" y="18984"/>
                  </a:lnTo>
                  <a:lnTo>
                    <a:pt x="0" y="0"/>
                  </a:lnTo>
                  <a:close/>
                </a:path>
              </a:pathLst>
            </a:custGeom>
            <a:gradFill>
              <a:gsLst>
                <a:gs pos="0">
                  <a:srgbClr val="FBC9A0"/>
                </a:gs>
                <a:gs pos="100000">
                  <a:srgbClr val="FBC9A0"/>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5"/>
            <p:cNvSpPr/>
            <p:nvPr/>
          </p:nvSpPr>
          <p:spPr>
            <a:xfrm>
              <a:off x="4291066" y="1891296"/>
              <a:ext cx="196906" cy="2011393"/>
            </a:xfrm>
            <a:custGeom>
              <a:rect b="b" l="l" r="r" t="t"/>
              <a:pathLst>
                <a:path extrusionOk="0" h="120000" w="120000">
                  <a:moveTo>
                    <a:pt x="0" y="0"/>
                  </a:moveTo>
                  <a:lnTo>
                    <a:pt x="60708" y="0"/>
                  </a:lnTo>
                  <a:lnTo>
                    <a:pt x="120000" y="3787"/>
                  </a:lnTo>
                  <a:lnTo>
                    <a:pt x="120000" y="120000"/>
                  </a:lnTo>
                  <a:lnTo>
                    <a:pt x="117742" y="120000"/>
                  </a:lnTo>
                  <a:cubicBezTo>
                    <a:pt x="111637" y="116604"/>
                    <a:pt x="88069" y="114098"/>
                    <a:pt x="60000" y="114098"/>
                  </a:cubicBezTo>
                  <a:cubicBezTo>
                    <a:pt x="31930" y="114098"/>
                    <a:pt x="8363" y="116604"/>
                    <a:pt x="2258" y="120000"/>
                  </a:cubicBezTo>
                  <a:lnTo>
                    <a:pt x="0" y="120000"/>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 name="Google Shape;80;p15"/>
            <p:cNvSpPr/>
            <p:nvPr/>
          </p:nvSpPr>
          <p:spPr>
            <a:xfrm>
              <a:off x="4486591" y="1953886"/>
              <a:ext cx="196906" cy="1950905"/>
            </a:xfrm>
            <a:custGeom>
              <a:rect b="b" l="l" r="r" t="t"/>
              <a:pathLst>
                <a:path extrusionOk="0" h="120000" w="120000">
                  <a:moveTo>
                    <a:pt x="0" y="0"/>
                  </a:moveTo>
                  <a:lnTo>
                    <a:pt x="62125" y="4092"/>
                  </a:lnTo>
                  <a:lnTo>
                    <a:pt x="120000" y="279"/>
                  </a:lnTo>
                  <a:lnTo>
                    <a:pt x="120000" y="120000"/>
                  </a:lnTo>
                  <a:lnTo>
                    <a:pt x="117742" y="120000"/>
                  </a:lnTo>
                  <a:cubicBezTo>
                    <a:pt x="111637" y="116499"/>
                    <a:pt x="88069" y="113915"/>
                    <a:pt x="60000" y="113915"/>
                  </a:cubicBezTo>
                  <a:cubicBezTo>
                    <a:pt x="31930" y="113915"/>
                    <a:pt x="8363" y="116499"/>
                    <a:pt x="2258" y="120000"/>
                  </a:cubicBezTo>
                  <a:lnTo>
                    <a:pt x="0" y="120000"/>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1" name="Google Shape;81;p15"/>
            <p:cNvSpPr/>
            <p:nvPr/>
          </p:nvSpPr>
          <p:spPr>
            <a:xfrm>
              <a:off x="4683483" y="1895514"/>
              <a:ext cx="196906" cy="2011393"/>
            </a:xfrm>
            <a:custGeom>
              <a:rect b="b" l="l" r="r" t="t"/>
              <a:pathLst>
                <a:path extrusionOk="0" h="120000" w="120000">
                  <a:moveTo>
                    <a:pt x="58770" y="0"/>
                  </a:moveTo>
                  <a:lnTo>
                    <a:pt x="120000" y="0"/>
                  </a:lnTo>
                  <a:lnTo>
                    <a:pt x="120000" y="120000"/>
                  </a:lnTo>
                  <a:lnTo>
                    <a:pt x="117742" y="120000"/>
                  </a:lnTo>
                  <a:cubicBezTo>
                    <a:pt x="111637" y="116604"/>
                    <a:pt x="88069" y="114098"/>
                    <a:pt x="60000" y="114098"/>
                  </a:cubicBezTo>
                  <a:cubicBezTo>
                    <a:pt x="31930" y="114098"/>
                    <a:pt x="8363" y="116604"/>
                    <a:pt x="2258" y="120000"/>
                  </a:cubicBezTo>
                  <a:lnTo>
                    <a:pt x="0" y="120000"/>
                  </a:lnTo>
                  <a:lnTo>
                    <a:pt x="0" y="3754"/>
                  </a:lnTo>
                  <a:close/>
                </a:path>
              </a:pathLst>
            </a:cu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2" name="Google Shape;82;p15"/>
            <p:cNvSpPr/>
            <p:nvPr/>
          </p:nvSpPr>
          <p:spPr>
            <a:xfrm rot="10800000">
              <a:off x="4468813" y="4423239"/>
              <a:ext cx="196906" cy="260871"/>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15"/>
            <p:cNvSpPr/>
            <p:nvPr/>
          </p:nvSpPr>
          <p:spPr>
            <a:xfrm rot="-5400000">
              <a:off x="4098945" y="947696"/>
              <a:ext cx="972197" cy="1052368"/>
            </a:xfrm>
            <a:custGeom>
              <a:rect b="b" l="l" r="r" t="t"/>
              <a:pathLst>
                <a:path extrusionOk="0" h="120000" w="120000">
                  <a:moveTo>
                    <a:pt x="52114" y="23995"/>
                  </a:moveTo>
                  <a:lnTo>
                    <a:pt x="26681" y="59999"/>
                  </a:lnTo>
                  <a:lnTo>
                    <a:pt x="52114" y="96003"/>
                  </a:lnTo>
                  <a:lnTo>
                    <a:pt x="25433" y="96003"/>
                  </a:lnTo>
                  <a:lnTo>
                    <a:pt x="0" y="59999"/>
                  </a:lnTo>
                  <a:lnTo>
                    <a:pt x="25433" y="23995"/>
                  </a:lnTo>
                  <a:close/>
                  <a:moveTo>
                    <a:pt x="119999" y="60000"/>
                  </a:moveTo>
                  <a:lnTo>
                    <a:pt x="76696" y="120000"/>
                  </a:lnTo>
                  <a:lnTo>
                    <a:pt x="71450" y="112731"/>
                  </a:lnTo>
                  <a:lnTo>
                    <a:pt x="44503" y="112731"/>
                  </a:lnTo>
                  <a:cubicBezTo>
                    <a:pt x="43660" y="114688"/>
                    <a:pt x="41587" y="116065"/>
                    <a:pt x="39167" y="116065"/>
                  </a:cubicBezTo>
                  <a:cubicBezTo>
                    <a:pt x="37038" y="116065"/>
                    <a:pt x="35178" y="115000"/>
                    <a:pt x="34259" y="113372"/>
                  </a:cubicBezTo>
                  <a:lnTo>
                    <a:pt x="12122" y="117398"/>
                  </a:lnTo>
                  <a:lnTo>
                    <a:pt x="12122" y="104063"/>
                  </a:lnTo>
                  <a:lnTo>
                    <a:pt x="34259" y="108089"/>
                  </a:lnTo>
                  <a:cubicBezTo>
                    <a:pt x="35178" y="106461"/>
                    <a:pt x="37038" y="105397"/>
                    <a:pt x="39167" y="105397"/>
                  </a:cubicBezTo>
                  <a:cubicBezTo>
                    <a:pt x="41587" y="105397"/>
                    <a:pt x="43660" y="106773"/>
                    <a:pt x="44503" y="108730"/>
                  </a:cubicBezTo>
                  <a:lnTo>
                    <a:pt x="68563" y="108730"/>
                  </a:lnTo>
                  <a:lnTo>
                    <a:pt x="33393" y="60000"/>
                  </a:lnTo>
                  <a:lnTo>
                    <a:pt x="76696" y="0"/>
                  </a:ln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84" name="Google Shape;84;p15"/>
          <p:cNvSpPr/>
          <p:nvPr/>
        </p:nvSpPr>
        <p:spPr>
          <a:xfrm>
            <a:off x="683568" y="2013823"/>
            <a:ext cx="3705951" cy="3600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5"/>
          <p:cNvSpPr/>
          <p:nvPr/>
        </p:nvSpPr>
        <p:spPr>
          <a:xfrm>
            <a:off x="683568" y="2752113"/>
            <a:ext cx="3705951" cy="3600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15"/>
          <p:cNvSpPr/>
          <p:nvPr/>
        </p:nvSpPr>
        <p:spPr>
          <a:xfrm>
            <a:off x="683568" y="3490403"/>
            <a:ext cx="3705951" cy="3600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5"/>
          <p:cNvSpPr txBox="1"/>
          <p:nvPr/>
        </p:nvSpPr>
        <p:spPr>
          <a:xfrm>
            <a:off x="4872859" y="2026498"/>
            <a:ext cx="258061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PROTOTYPE ANALYSIS</a:t>
            </a:r>
            <a:endParaRPr b="1" i="0" sz="1600" u="none" cap="none" strike="noStrike">
              <a:solidFill>
                <a:schemeClr val="lt1"/>
              </a:solidFill>
              <a:latin typeface="Arial"/>
              <a:ea typeface="Arial"/>
              <a:cs typeface="Arial"/>
              <a:sym typeface="Arial"/>
            </a:endParaRPr>
          </a:p>
        </p:txBody>
      </p:sp>
      <p:sp>
        <p:nvSpPr>
          <p:cNvPr id="88" name="Google Shape;88;p15"/>
          <p:cNvSpPr txBox="1"/>
          <p:nvPr/>
        </p:nvSpPr>
        <p:spPr>
          <a:xfrm>
            <a:off x="4894674" y="2743103"/>
            <a:ext cx="358328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CODE DESIGN AND ANALYSIS</a:t>
            </a:r>
            <a:endParaRPr b="1" i="0" sz="1600" u="none" cap="none" strike="noStrike">
              <a:solidFill>
                <a:schemeClr val="lt1"/>
              </a:solidFill>
              <a:latin typeface="Arial"/>
              <a:ea typeface="Arial"/>
              <a:cs typeface="Arial"/>
              <a:sym typeface="Arial"/>
            </a:endParaRPr>
          </a:p>
        </p:txBody>
      </p:sp>
      <p:sp>
        <p:nvSpPr>
          <p:cNvPr id="89" name="Google Shape;89;p15"/>
          <p:cNvSpPr txBox="1"/>
          <p:nvPr/>
        </p:nvSpPr>
        <p:spPr>
          <a:xfrm>
            <a:off x="4911339" y="3490403"/>
            <a:ext cx="369072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OUTCOMES AND REFERENCES</a:t>
            </a:r>
            <a:endParaRPr b="1" i="0" sz="1600" u="none" cap="none" strike="noStrike">
              <a:solidFill>
                <a:schemeClr val="lt1"/>
              </a:solidFill>
              <a:latin typeface="Arial"/>
              <a:ea typeface="Arial"/>
              <a:cs typeface="Arial"/>
              <a:sym typeface="Arial"/>
            </a:endParaRPr>
          </a:p>
        </p:txBody>
      </p:sp>
      <p:sp>
        <p:nvSpPr>
          <p:cNvPr id="90" name="Google Shape;90;p15"/>
          <p:cNvSpPr txBox="1"/>
          <p:nvPr/>
        </p:nvSpPr>
        <p:spPr>
          <a:xfrm>
            <a:off x="1691679" y="2045722"/>
            <a:ext cx="2591687" cy="30777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ABSTRACT</a:t>
            </a:r>
            <a:endParaRPr b="1" i="0" sz="1400" u="none" cap="none" strike="noStrike">
              <a:solidFill>
                <a:schemeClr val="lt1"/>
              </a:solidFill>
              <a:latin typeface="Arial"/>
              <a:ea typeface="Arial"/>
              <a:cs typeface="Arial"/>
              <a:sym typeface="Arial"/>
            </a:endParaRPr>
          </a:p>
        </p:txBody>
      </p:sp>
      <p:sp>
        <p:nvSpPr>
          <p:cNvPr id="91" name="Google Shape;91;p15"/>
          <p:cNvSpPr txBox="1"/>
          <p:nvPr/>
        </p:nvSpPr>
        <p:spPr>
          <a:xfrm>
            <a:off x="1691679" y="2762327"/>
            <a:ext cx="2694057" cy="30777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IDEA AND UNIQUENESS</a:t>
            </a:r>
            <a:endParaRPr/>
          </a:p>
          <a:p>
            <a:pPr indent="0" lvl="0" marL="0" marR="0" rtl="0" algn="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92" name="Google Shape;92;p15"/>
          <p:cNvSpPr txBox="1"/>
          <p:nvPr/>
        </p:nvSpPr>
        <p:spPr>
          <a:xfrm>
            <a:off x="1049481" y="3503078"/>
            <a:ext cx="3286362" cy="30777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GOALS  AND  OBJECTIVES</a:t>
            </a:r>
            <a:endParaRPr/>
          </a:p>
          <a:p>
            <a:pPr indent="0" lvl="0" marL="0" marR="0" rtl="0" algn="r">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p:txBody>
      </p:sp>
      <p:sp>
        <p:nvSpPr>
          <p:cNvPr id="93" name="Google Shape;93;p15"/>
          <p:cNvSpPr txBox="1"/>
          <p:nvPr>
            <p:ph type="title"/>
          </p:nvPr>
        </p:nvSpPr>
        <p:spPr>
          <a:xfrm>
            <a:off x="14325" y="143325"/>
            <a:ext cx="9144000" cy="60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4000"/>
              <a:buFont typeface="Arial"/>
              <a:buNone/>
            </a:pPr>
            <a:r>
              <a:rPr lang="en-US" sz="4000">
                <a:solidFill>
                  <a:srgbClr val="C00000"/>
                </a:solidFill>
                <a:latin typeface="Algerian"/>
                <a:ea typeface="Algerian"/>
                <a:cs typeface="Algerian"/>
                <a:sym typeface="Algerian"/>
              </a:rPr>
              <a:t>CONTENTS!..</a:t>
            </a:r>
            <a:endParaRPr>
              <a:solidFill>
                <a:srgbClr val="C00000"/>
              </a:solidFill>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Arial"/>
              <a:buNone/>
            </a:pPr>
            <a:r>
              <a:rPr b="0" i="0" lang="en-US" sz="4800" u="none" cap="none" strike="noStrike">
                <a:solidFill>
                  <a:srgbClr val="C00000"/>
                </a:solidFill>
                <a:latin typeface="Algerian"/>
                <a:ea typeface="Algerian"/>
                <a:cs typeface="Algerian"/>
                <a:sym typeface="Algerian"/>
              </a:rPr>
              <a:t>ABSTRACT !..</a:t>
            </a:r>
            <a:endParaRPr b="0" i="0" sz="4800" u="none" cap="none" strike="noStrike">
              <a:solidFill>
                <a:srgbClr val="C00000"/>
              </a:solidFill>
              <a:latin typeface="Algerian"/>
              <a:ea typeface="Algerian"/>
              <a:cs typeface="Algerian"/>
              <a:sym typeface="Algerian"/>
            </a:endParaRPr>
          </a:p>
        </p:txBody>
      </p:sp>
      <p:sp>
        <p:nvSpPr>
          <p:cNvPr id="99" name="Google Shape;99;p16"/>
          <p:cNvSpPr txBox="1"/>
          <p:nvPr/>
        </p:nvSpPr>
        <p:spPr>
          <a:xfrm>
            <a:off x="742200" y="1079198"/>
            <a:ext cx="7783032" cy="1658679"/>
          </a:xfrm>
          <a:prstGeom prst="rect">
            <a:avLst/>
          </a:prstGeom>
          <a:noFill/>
          <a:ln>
            <a:noFill/>
          </a:ln>
        </p:spPr>
        <p:txBody>
          <a:bodyPr anchorCtr="0" anchor="t" bIns="45700" lIns="91425" spcFirstLastPara="1" rIns="91425" wrap="square" tIns="45700">
            <a:noAutofit/>
          </a:bodyPr>
          <a:lstStyle/>
          <a:p>
            <a:pPr indent="-285750" lvl="0" marL="285750" marR="0" rtl="0" algn="ctr">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Arial"/>
                <a:ea typeface="Arial"/>
                <a:cs typeface="Arial"/>
                <a:sym typeface="Arial"/>
              </a:rPr>
              <a:t>THE MAIN OBJECTIVE OF THIS PROJECT, IS ON THE VIEW OF SAVING ELECTRICAL ENERGY, BY DISPLAYING THE ELECTRICITY BILL EQUIVALENT TO THE ELECTRIC ENERGY CONSUMED IN THE ENERGY METER.</a:t>
            </a:r>
            <a:endParaRPr/>
          </a:p>
          <a:p>
            <a:pPr indent="-285750" lvl="0" marL="285750" marR="0" rtl="0" algn="ctr">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Arial"/>
                <a:ea typeface="Arial"/>
                <a:cs typeface="Arial"/>
                <a:sym typeface="Arial"/>
              </a:rPr>
              <a:t>SO THAT EACH AND EVERY INDIVIDUAL CAN KNOW THE EXACT COST OF THE ELECTRIC CONSUMPTION IN THEIR HOME AND ITS VERY EASY FOR PAYING BILLS TOO.</a:t>
            </a:r>
            <a:endParaRPr/>
          </a:p>
        </p:txBody>
      </p:sp>
      <p:sp>
        <p:nvSpPr>
          <p:cNvPr id="100" name="Google Shape;100;p16"/>
          <p:cNvSpPr txBox="1"/>
          <p:nvPr/>
        </p:nvSpPr>
        <p:spPr>
          <a:xfrm>
            <a:off x="410494" y="487147"/>
            <a:ext cx="745399"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rgbClr val="32AEB8"/>
                </a:solidFill>
                <a:latin typeface="Arial"/>
                <a:ea typeface="Arial"/>
                <a:cs typeface="Arial"/>
                <a:sym typeface="Arial"/>
              </a:rPr>
              <a:t>“</a:t>
            </a:r>
            <a:endParaRPr b="1" i="0" sz="9600" u="none" cap="none" strike="noStrike">
              <a:solidFill>
                <a:srgbClr val="32AEB8"/>
              </a:solidFill>
              <a:latin typeface="Arial"/>
              <a:ea typeface="Arial"/>
              <a:cs typeface="Arial"/>
              <a:sym typeface="Arial"/>
            </a:endParaRPr>
          </a:p>
        </p:txBody>
      </p:sp>
      <p:sp>
        <p:nvSpPr>
          <p:cNvPr id="101" name="Google Shape;101;p16"/>
          <p:cNvSpPr txBox="1"/>
          <p:nvPr/>
        </p:nvSpPr>
        <p:spPr>
          <a:xfrm rot="10800000">
            <a:off x="8111539" y="1844412"/>
            <a:ext cx="745399"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rgbClr val="32AEB8"/>
                </a:solidFill>
                <a:latin typeface="Arial"/>
                <a:ea typeface="Arial"/>
                <a:cs typeface="Arial"/>
                <a:sym typeface="Arial"/>
              </a:rPr>
              <a:t>“</a:t>
            </a:r>
            <a:endParaRPr b="1" i="0" sz="9600" u="none" cap="none" strike="noStrike">
              <a:solidFill>
                <a:srgbClr val="32AEB8"/>
              </a:solidFill>
              <a:latin typeface="Arial"/>
              <a:ea typeface="Arial"/>
              <a:cs typeface="Arial"/>
              <a:sym typeface="Arial"/>
            </a:endParaRPr>
          </a:p>
        </p:txBody>
      </p:sp>
      <p:sp>
        <p:nvSpPr>
          <p:cNvPr id="102" name="Google Shape;102;p16"/>
          <p:cNvSpPr txBox="1"/>
          <p:nvPr/>
        </p:nvSpPr>
        <p:spPr>
          <a:xfrm>
            <a:off x="3753433" y="4141068"/>
            <a:ext cx="1656184"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ESEE READER</a:t>
            </a:r>
            <a:endParaRPr b="1" i="0" sz="1400" u="none" cap="none" strike="noStrike">
              <a:solidFill>
                <a:schemeClr val="dk1"/>
              </a:solidFill>
              <a:latin typeface="Arial"/>
              <a:ea typeface="Arial"/>
              <a:cs typeface="Arial"/>
              <a:sym typeface="Arial"/>
            </a:endParaRPr>
          </a:p>
        </p:txBody>
      </p:sp>
      <p:sp>
        <p:nvSpPr>
          <p:cNvPr id="103" name="Google Shape;103;p16"/>
          <p:cNvSpPr txBox="1"/>
          <p:nvPr/>
        </p:nvSpPr>
        <p:spPr>
          <a:xfrm>
            <a:off x="2870792" y="4447356"/>
            <a:ext cx="3423682"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 A Boon To Digital India</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7"/>
          <p:cNvSpPr/>
          <p:nvPr/>
        </p:nvSpPr>
        <p:spPr>
          <a:xfrm>
            <a:off x="111642" y="910234"/>
            <a:ext cx="8920716" cy="3873054"/>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09" name="Google Shape;109;p17"/>
          <p:cNvGrpSpPr/>
          <p:nvPr/>
        </p:nvGrpSpPr>
        <p:grpSpPr>
          <a:xfrm>
            <a:off x="1293036" y="1617739"/>
            <a:ext cx="2683599" cy="715774"/>
            <a:chOff x="803640" y="3362835"/>
            <a:chExt cx="2074579" cy="715774"/>
          </a:xfrm>
        </p:grpSpPr>
        <p:sp>
          <p:nvSpPr>
            <p:cNvPr id="110" name="Google Shape;110;p17"/>
            <p:cNvSpPr txBox="1"/>
            <p:nvPr/>
          </p:nvSpPr>
          <p:spPr>
            <a:xfrm>
              <a:off x="818562" y="3432278"/>
              <a:ext cx="20596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 By displaying the equivalent cost of electric energy consumed in the energy meter people will realize the fact of increase in energy consumed and their bill amount and will start reducing consumption of energy.”</a:t>
              </a:r>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“Both energy and money will </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  be saved”</a:t>
              </a:r>
              <a:endParaRPr b="1" i="0" sz="1200" u="none" cap="none" strike="noStrike">
                <a:solidFill>
                  <a:schemeClr val="dk1"/>
                </a:solidFill>
                <a:latin typeface="Arial"/>
                <a:ea typeface="Arial"/>
                <a:cs typeface="Arial"/>
                <a:sym typeface="Arial"/>
              </a:endParaRPr>
            </a:p>
          </p:txBody>
        </p:sp>
        <p:sp>
          <p:nvSpPr>
            <p:cNvPr id="111" name="Google Shape;111;p17"/>
            <p:cNvSpPr txBox="1"/>
            <p:nvPr/>
          </p:nvSpPr>
          <p:spPr>
            <a:xfrm>
              <a:off x="803640" y="3362835"/>
              <a:ext cx="205965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grpSp>
      <p:sp>
        <p:nvSpPr>
          <p:cNvPr id="112" name="Google Shape;112;p17"/>
          <p:cNvSpPr txBox="1"/>
          <p:nvPr/>
        </p:nvSpPr>
        <p:spPr>
          <a:xfrm>
            <a:off x="1300683" y="2538984"/>
            <a:ext cx="266429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113" name="Google Shape;113;p17"/>
          <p:cNvSpPr txBox="1"/>
          <p:nvPr/>
        </p:nvSpPr>
        <p:spPr>
          <a:xfrm>
            <a:off x="5896719" y="1693720"/>
            <a:ext cx="266429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“Creating the idea of electric bill generation and its calculation among each every individual.” </a:t>
            </a:r>
            <a:endParaRPr b="1" i="0" sz="1200" u="none" cap="none" strike="noStrike">
              <a:solidFill>
                <a:schemeClr val="dk1"/>
              </a:solidFill>
              <a:latin typeface="Arial"/>
              <a:ea typeface="Arial"/>
              <a:cs typeface="Arial"/>
              <a:sym typeface="Arial"/>
            </a:endParaRPr>
          </a:p>
        </p:txBody>
      </p:sp>
      <p:grpSp>
        <p:nvGrpSpPr>
          <p:cNvPr id="114" name="Google Shape;114;p17"/>
          <p:cNvGrpSpPr/>
          <p:nvPr/>
        </p:nvGrpSpPr>
        <p:grpSpPr>
          <a:xfrm>
            <a:off x="5896719" y="2547367"/>
            <a:ext cx="2664296" cy="929628"/>
            <a:chOff x="803640" y="3362835"/>
            <a:chExt cx="2059657" cy="929628"/>
          </a:xfrm>
        </p:grpSpPr>
        <p:sp>
          <p:nvSpPr>
            <p:cNvPr id="115" name="Google Shape;115;p17"/>
            <p:cNvSpPr txBox="1"/>
            <p:nvPr/>
          </p:nvSpPr>
          <p:spPr>
            <a:xfrm>
              <a:off x="803640" y="3646132"/>
              <a:ext cx="20596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16" name="Google Shape;116;p17"/>
            <p:cNvSpPr txBox="1"/>
            <p:nvPr/>
          </p:nvSpPr>
          <p:spPr>
            <a:xfrm>
              <a:off x="803640" y="3362835"/>
              <a:ext cx="2059657" cy="7598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grpSp>
      <p:grpSp>
        <p:nvGrpSpPr>
          <p:cNvPr id="117" name="Google Shape;117;p17"/>
          <p:cNvGrpSpPr/>
          <p:nvPr/>
        </p:nvGrpSpPr>
        <p:grpSpPr>
          <a:xfrm>
            <a:off x="5896719" y="3555479"/>
            <a:ext cx="2664296" cy="929628"/>
            <a:chOff x="803640" y="3362830"/>
            <a:chExt cx="2059657" cy="929628"/>
          </a:xfrm>
        </p:grpSpPr>
        <p:sp>
          <p:nvSpPr>
            <p:cNvPr id="118" name="Google Shape;118;p17"/>
            <p:cNvSpPr txBox="1"/>
            <p:nvPr/>
          </p:nvSpPr>
          <p:spPr>
            <a:xfrm>
              <a:off x="803640" y="3646128"/>
              <a:ext cx="2059657" cy="646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p:txBody>
        </p:sp>
        <p:sp>
          <p:nvSpPr>
            <p:cNvPr id="119" name="Google Shape;119;p17"/>
            <p:cNvSpPr txBox="1"/>
            <p:nvPr/>
          </p:nvSpPr>
          <p:spPr>
            <a:xfrm>
              <a:off x="803640" y="3362830"/>
              <a:ext cx="205965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grpSp>
      <p:sp>
        <p:nvSpPr>
          <p:cNvPr id="120" name="Google Shape;120;p17"/>
          <p:cNvSpPr/>
          <p:nvPr/>
        </p:nvSpPr>
        <p:spPr>
          <a:xfrm>
            <a:off x="4554000" y="1653798"/>
            <a:ext cx="36000" cy="2700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17"/>
          <p:cNvSpPr txBox="1"/>
          <p:nvPr/>
        </p:nvSpPr>
        <p:spPr>
          <a:xfrm>
            <a:off x="499748" y="3829158"/>
            <a:ext cx="642872" cy="58444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32AEB8"/>
              </a:solidFill>
              <a:latin typeface="Arial"/>
              <a:ea typeface="Arial"/>
              <a:cs typeface="Arial"/>
              <a:sym typeface="Arial"/>
            </a:endParaRPr>
          </a:p>
        </p:txBody>
      </p:sp>
      <p:sp>
        <p:nvSpPr>
          <p:cNvPr id="122" name="Google Shape;122;p17"/>
          <p:cNvSpPr txBox="1"/>
          <p:nvPr>
            <p:ph type="title"/>
          </p:nvPr>
        </p:nvSpPr>
        <p:spPr>
          <a:xfrm>
            <a:off x="14325" y="143325"/>
            <a:ext cx="9144000" cy="60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4000"/>
              <a:buFont typeface="Arial"/>
              <a:buNone/>
            </a:pPr>
            <a:r>
              <a:rPr lang="en-US" sz="4000">
                <a:solidFill>
                  <a:srgbClr val="C00000"/>
                </a:solidFill>
                <a:latin typeface="Algerian"/>
                <a:ea typeface="Algerian"/>
                <a:cs typeface="Algerian"/>
                <a:sym typeface="Algerian"/>
              </a:rPr>
              <a:t>IDEA AND UNIQUENESS !..</a:t>
            </a:r>
            <a:endParaRPr>
              <a:solidFill>
                <a:srgbClr val="C00000"/>
              </a:solidFill>
              <a:latin typeface="Algerian"/>
              <a:ea typeface="Algerian"/>
              <a:cs typeface="Algerian"/>
              <a:sym typeface="Algerian"/>
            </a:endParaRPr>
          </a:p>
        </p:txBody>
      </p:sp>
      <p:sp>
        <p:nvSpPr>
          <p:cNvPr id="123" name="Google Shape;123;p17"/>
          <p:cNvSpPr txBox="1"/>
          <p:nvPr>
            <p:ph idx="1" type="subTitle"/>
          </p:nvPr>
        </p:nvSpPr>
        <p:spPr>
          <a:xfrm>
            <a:off x="-85312" y="1028423"/>
            <a:ext cx="8754053" cy="356859"/>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t/>
            </a:r>
            <a:endParaRPr sz="2400">
              <a:solidFill>
                <a:srgbClr val="31859B"/>
              </a:solidFill>
              <a:latin typeface="Arial"/>
              <a:ea typeface="Arial"/>
              <a:cs typeface="Arial"/>
              <a:sym typeface="Arial"/>
            </a:endParaRPr>
          </a:p>
          <a:p>
            <a:pPr indent="0" lvl="0" marL="0" rtl="0" algn="ctr">
              <a:lnSpc>
                <a:spcPct val="100000"/>
              </a:lnSpc>
              <a:spcBef>
                <a:spcPts val="0"/>
              </a:spcBef>
              <a:spcAft>
                <a:spcPts val="0"/>
              </a:spcAft>
              <a:buSzPts val="2400"/>
              <a:buNone/>
            </a:pPr>
            <a:r>
              <a:rPr lang="en-US" sz="2400">
                <a:solidFill>
                  <a:srgbClr val="31859B"/>
                </a:solidFill>
                <a:latin typeface="Arial"/>
                <a:ea typeface="Arial"/>
                <a:cs typeface="Arial"/>
                <a:sym typeface="Arial"/>
              </a:rPr>
              <a:t>          IDEA                 UNIQUENESS</a:t>
            </a:r>
            <a:endParaRPr>
              <a:latin typeface="Algerian"/>
              <a:ea typeface="Algerian"/>
              <a:cs typeface="Algerian"/>
              <a:sym typeface="Algerian"/>
            </a:endParaRPr>
          </a:p>
        </p:txBody>
      </p:sp>
      <p:sp>
        <p:nvSpPr>
          <p:cNvPr id="124" name="Google Shape;124;p17"/>
          <p:cNvSpPr/>
          <p:nvPr/>
        </p:nvSpPr>
        <p:spPr>
          <a:xfrm>
            <a:off x="5954806" y="2791675"/>
            <a:ext cx="2713935" cy="1384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“The ideology of making everyone benefitted by conserving energy for the future generation by the people itself and saving their valuable money. ”  </a:t>
            </a:r>
            <a:endParaRPr b="1" i="0" sz="1400" u="none" cap="none" strike="noStrike">
              <a:solidFill>
                <a:schemeClr val="dk1"/>
              </a:solidFill>
              <a:latin typeface="Arial"/>
              <a:ea typeface="Arial"/>
              <a:cs typeface="Arial"/>
              <a:sym typeface="Arial"/>
            </a:endParaRPr>
          </a:p>
        </p:txBody>
      </p:sp>
      <p:sp>
        <p:nvSpPr>
          <p:cNvPr id="125" name="Google Shape;125;p17"/>
          <p:cNvSpPr/>
          <p:nvPr/>
        </p:nvSpPr>
        <p:spPr>
          <a:xfrm>
            <a:off x="709016" y="1810112"/>
            <a:ext cx="433604" cy="437134"/>
          </a:xfrm>
          <a:custGeom>
            <a:rect b="b" l="l" r="r" t="t"/>
            <a:pathLst>
              <a:path extrusionOk="0" h="120000" w="120000">
                <a:moveTo>
                  <a:pt x="58400" y="39542"/>
                </a:moveTo>
                <a:cubicBezTo>
                  <a:pt x="61899" y="39542"/>
                  <a:pt x="65213" y="40327"/>
                  <a:pt x="68141" y="41798"/>
                </a:cubicBezTo>
                <a:lnTo>
                  <a:pt x="60267" y="49608"/>
                </a:lnTo>
                <a:cubicBezTo>
                  <a:pt x="59663" y="49468"/>
                  <a:pt x="59037" y="49421"/>
                  <a:pt x="58400" y="49421"/>
                </a:cubicBezTo>
                <a:cubicBezTo>
                  <a:pt x="51357" y="49421"/>
                  <a:pt x="45648" y="55085"/>
                  <a:pt x="45648" y="62070"/>
                </a:cubicBezTo>
                <a:cubicBezTo>
                  <a:pt x="45648" y="69056"/>
                  <a:pt x="51357" y="74719"/>
                  <a:pt x="58400" y="74719"/>
                </a:cubicBezTo>
                <a:cubicBezTo>
                  <a:pt x="65443" y="74719"/>
                  <a:pt x="71152" y="69056"/>
                  <a:pt x="71152" y="62070"/>
                </a:cubicBezTo>
                <a:cubicBezTo>
                  <a:pt x="71152" y="60979"/>
                  <a:pt x="71013" y="59920"/>
                  <a:pt x="70706" y="58922"/>
                </a:cubicBezTo>
                <a:lnTo>
                  <a:pt x="78287" y="51402"/>
                </a:lnTo>
                <a:cubicBezTo>
                  <a:pt x="80122" y="54539"/>
                  <a:pt x="81112" y="58190"/>
                  <a:pt x="81112" y="62070"/>
                </a:cubicBezTo>
                <a:cubicBezTo>
                  <a:pt x="81112" y="74512"/>
                  <a:pt x="70943" y="84598"/>
                  <a:pt x="58400" y="84598"/>
                </a:cubicBezTo>
                <a:cubicBezTo>
                  <a:pt x="45857" y="84598"/>
                  <a:pt x="35689" y="74512"/>
                  <a:pt x="35689" y="62070"/>
                </a:cubicBezTo>
                <a:cubicBezTo>
                  <a:pt x="35689" y="49629"/>
                  <a:pt x="45857" y="39542"/>
                  <a:pt x="58400" y="39542"/>
                </a:cubicBezTo>
                <a:close/>
                <a:moveTo>
                  <a:pt x="58400" y="21520"/>
                </a:moveTo>
                <a:cubicBezTo>
                  <a:pt x="66955" y="21520"/>
                  <a:pt x="74896" y="24127"/>
                  <a:pt x="81454" y="28592"/>
                </a:cubicBezTo>
                <a:lnTo>
                  <a:pt x="73607" y="36375"/>
                </a:lnTo>
                <a:cubicBezTo>
                  <a:pt x="69191" y="33656"/>
                  <a:pt x="63972" y="32157"/>
                  <a:pt x="58400" y="32157"/>
                </a:cubicBezTo>
                <a:cubicBezTo>
                  <a:pt x="41745" y="32157"/>
                  <a:pt x="28243" y="45550"/>
                  <a:pt x="28243" y="62070"/>
                </a:cubicBezTo>
                <a:cubicBezTo>
                  <a:pt x="28243" y="78591"/>
                  <a:pt x="41745" y="91984"/>
                  <a:pt x="58400" y="91984"/>
                </a:cubicBezTo>
                <a:cubicBezTo>
                  <a:pt x="75055" y="91984"/>
                  <a:pt x="88557" y="78591"/>
                  <a:pt x="88557" y="62070"/>
                </a:cubicBezTo>
                <a:cubicBezTo>
                  <a:pt x="88557" y="56133"/>
                  <a:pt x="86813" y="50599"/>
                  <a:pt x="83753" y="45979"/>
                </a:cubicBezTo>
                <a:lnTo>
                  <a:pt x="91481" y="38314"/>
                </a:lnTo>
                <a:cubicBezTo>
                  <a:pt x="96400" y="44970"/>
                  <a:pt x="99281" y="53186"/>
                  <a:pt x="99281" y="62070"/>
                </a:cubicBezTo>
                <a:cubicBezTo>
                  <a:pt x="99281" y="84466"/>
                  <a:pt x="80978" y="102621"/>
                  <a:pt x="58400" y="102621"/>
                </a:cubicBezTo>
                <a:cubicBezTo>
                  <a:pt x="35823" y="102621"/>
                  <a:pt x="17520" y="84466"/>
                  <a:pt x="17520" y="62070"/>
                </a:cubicBezTo>
                <a:cubicBezTo>
                  <a:pt x="17520" y="39675"/>
                  <a:pt x="35823" y="21520"/>
                  <a:pt x="58400" y="21520"/>
                </a:cubicBezTo>
                <a:close/>
                <a:moveTo>
                  <a:pt x="58400" y="4141"/>
                </a:moveTo>
                <a:cubicBezTo>
                  <a:pt x="70706" y="4141"/>
                  <a:pt x="82124" y="7917"/>
                  <a:pt x="91524" y="14385"/>
                </a:cubicBezTo>
                <a:lnTo>
                  <a:pt x="91775" y="18354"/>
                </a:lnTo>
                <a:lnTo>
                  <a:pt x="86376" y="23709"/>
                </a:lnTo>
                <a:cubicBezTo>
                  <a:pt x="78537" y="18013"/>
                  <a:pt x="68861" y="14679"/>
                  <a:pt x="58400" y="14679"/>
                </a:cubicBezTo>
                <a:cubicBezTo>
                  <a:pt x="32013" y="14679"/>
                  <a:pt x="10623" y="35897"/>
                  <a:pt x="10623" y="62070"/>
                </a:cubicBezTo>
                <a:cubicBezTo>
                  <a:pt x="10623" y="88244"/>
                  <a:pt x="32013" y="109462"/>
                  <a:pt x="58400" y="109462"/>
                </a:cubicBezTo>
                <a:cubicBezTo>
                  <a:pt x="84787" y="109462"/>
                  <a:pt x="106178" y="88244"/>
                  <a:pt x="106178" y="62070"/>
                </a:cubicBezTo>
                <a:cubicBezTo>
                  <a:pt x="106178" y="51295"/>
                  <a:pt x="102553" y="41360"/>
                  <a:pt x="96403" y="33431"/>
                </a:cubicBezTo>
                <a:lnTo>
                  <a:pt x="101234" y="28640"/>
                </a:lnTo>
                <a:lnTo>
                  <a:pt x="106278" y="28953"/>
                </a:lnTo>
                <a:cubicBezTo>
                  <a:pt x="112921" y="38322"/>
                  <a:pt x="116801" y="49747"/>
                  <a:pt x="116801" y="62070"/>
                </a:cubicBezTo>
                <a:cubicBezTo>
                  <a:pt x="116801" y="94064"/>
                  <a:pt x="90654" y="120000"/>
                  <a:pt x="58400" y="120000"/>
                </a:cubicBezTo>
                <a:cubicBezTo>
                  <a:pt x="26146" y="120000"/>
                  <a:pt x="0" y="94064"/>
                  <a:pt x="0" y="62070"/>
                </a:cubicBezTo>
                <a:cubicBezTo>
                  <a:pt x="0" y="30077"/>
                  <a:pt x="26146" y="4141"/>
                  <a:pt x="58400" y="4141"/>
                </a:cubicBezTo>
                <a:close/>
                <a:moveTo>
                  <a:pt x="108805" y="0"/>
                </a:moveTo>
                <a:lnTo>
                  <a:pt x="109465" y="10449"/>
                </a:lnTo>
                <a:lnTo>
                  <a:pt x="120000" y="11103"/>
                </a:lnTo>
                <a:lnTo>
                  <a:pt x="107089" y="23910"/>
                </a:lnTo>
                <a:lnTo>
                  <a:pt x="100443" y="23497"/>
                </a:lnTo>
                <a:lnTo>
                  <a:pt x="64259" y="59389"/>
                </a:lnTo>
                <a:cubicBezTo>
                  <a:pt x="64676" y="60193"/>
                  <a:pt x="64889" y="61107"/>
                  <a:pt x="64889" y="62070"/>
                </a:cubicBezTo>
                <a:cubicBezTo>
                  <a:pt x="64889" y="65625"/>
                  <a:pt x="61984" y="68507"/>
                  <a:pt x="58400" y="68507"/>
                </a:cubicBezTo>
                <a:cubicBezTo>
                  <a:pt x="54816" y="68507"/>
                  <a:pt x="51911" y="65625"/>
                  <a:pt x="51911" y="62070"/>
                </a:cubicBezTo>
                <a:cubicBezTo>
                  <a:pt x="51911" y="58516"/>
                  <a:pt x="54816" y="55634"/>
                  <a:pt x="58400" y="55634"/>
                </a:cubicBezTo>
                <a:lnTo>
                  <a:pt x="59506" y="55855"/>
                </a:lnTo>
                <a:lnTo>
                  <a:pt x="96308" y="19350"/>
                </a:lnTo>
                <a:lnTo>
                  <a:pt x="95895" y="1280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17"/>
          <p:cNvSpPr/>
          <p:nvPr/>
        </p:nvSpPr>
        <p:spPr>
          <a:xfrm>
            <a:off x="5162283" y="2937415"/>
            <a:ext cx="433604" cy="437134"/>
          </a:xfrm>
          <a:custGeom>
            <a:rect b="b" l="l" r="r" t="t"/>
            <a:pathLst>
              <a:path extrusionOk="0" h="120000" w="120000">
                <a:moveTo>
                  <a:pt x="58400" y="39542"/>
                </a:moveTo>
                <a:cubicBezTo>
                  <a:pt x="61899" y="39542"/>
                  <a:pt x="65213" y="40327"/>
                  <a:pt x="68141" y="41798"/>
                </a:cubicBezTo>
                <a:lnTo>
                  <a:pt x="60267" y="49608"/>
                </a:lnTo>
                <a:cubicBezTo>
                  <a:pt x="59663" y="49468"/>
                  <a:pt x="59037" y="49421"/>
                  <a:pt x="58400" y="49421"/>
                </a:cubicBezTo>
                <a:cubicBezTo>
                  <a:pt x="51357" y="49421"/>
                  <a:pt x="45648" y="55085"/>
                  <a:pt x="45648" y="62070"/>
                </a:cubicBezTo>
                <a:cubicBezTo>
                  <a:pt x="45648" y="69056"/>
                  <a:pt x="51357" y="74719"/>
                  <a:pt x="58400" y="74719"/>
                </a:cubicBezTo>
                <a:cubicBezTo>
                  <a:pt x="65443" y="74719"/>
                  <a:pt x="71152" y="69056"/>
                  <a:pt x="71152" y="62070"/>
                </a:cubicBezTo>
                <a:cubicBezTo>
                  <a:pt x="71152" y="60979"/>
                  <a:pt x="71013" y="59920"/>
                  <a:pt x="70706" y="58922"/>
                </a:cubicBezTo>
                <a:lnTo>
                  <a:pt x="78287" y="51402"/>
                </a:lnTo>
                <a:cubicBezTo>
                  <a:pt x="80122" y="54539"/>
                  <a:pt x="81112" y="58190"/>
                  <a:pt x="81112" y="62070"/>
                </a:cubicBezTo>
                <a:cubicBezTo>
                  <a:pt x="81112" y="74512"/>
                  <a:pt x="70943" y="84598"/>
                  <a:pt x="58400" y="84598"/>
                </a:cubicBezTo>
                <a:cubicBezTo>
                  <a:pt x="45857" y="84598"/>
                  <a:pt x="35689" y="74512"/>
                  <a:pt x="35689" y="62070"/>
                </a:cubicBezTo>
                <a:cubicBezTo>
                  <a:pt x="35689" y="49629"/>
                  <a:pt x="45857" y="39542"/>
                  <a:pt x="58400" y="39542"/>
                </a:cubicBezTo>
                <a:close/>
                <a:moveTo>
                  <a:pt x="58400" y="21520"/>
                </a:moveTo>
                <a:cubicBezTo>
                  <a:pt x="66955" y="21520"/>
                  <a:pt x="74896" y="24127"/>
                  <a:pt x="81454" y="28592"/>
                </a:cubicBezTo>
                <a:lnTo>
                  <a:pt x="73607" y="36375"/>
                </a:lnTo>
                <a:cubicBezTo>
                  <a:pt x="69191" y="33656"/>
                  <a:pt x="63972" y="32157"/>
                  <a:pt x="58400" y="32157"/>
                </a:cubicBezTo>
                <a:cubicBezTo>
                  <a:pt x="41745" y="32157"/>
                  <a:pt x="28243" y="45550"/>
                  <a:pt x="28243" y="62070"/>
                </a:cubicBezTo>
                <a:cubicBezTo>
                  <a:pt x="28243" y="78591"/>
                  <a:pt x="41745" y="91984"/>
                  <a:pt x="58400" y="91984"/>
                </a:cubicBezTo>
                <a:cubicBezTo>
                  <a:pt x="75055" y="91984"/>
                  <a:pt x="88557" y="78591"/>
                  <a:pt x="88557" y="62070"/>
                </a:cubicBezTo>
                <a:cubicBezTo>
                  <a:pt x="88557" y="56133"/>
                  <a:pt x="86813" y="50599"/>
                  <a:pt x="83753" y="45979"/>
                </a:cubicBezTo>
                <a:lnTo>
                  <a:pt x="91481" y="38314"/>
                </a:lnTo>
                <a:cubicBezTo>
                  <a:pt x="96400" y="44970"/>
                  <a:pt x="99281" y="53186"/>
                  <a:pt x="99281" y="62070"/>
                </a:cubicBezTo>
                <a:cubicBezTo>
                  <a:pt x="99281" y="84466"/>
                  <a:pt x="80978" y="102621"/>
                  <a:pt x="58400" y="102621"/>
                </a:cubicBezTo>
                <a:cubicBezTo>
                  <a:pt x="35823" y="102621"/>
                  <a:pt x="17520" y="84466"/>
                  <a:pt x="17520" y="62070"/>
                </a:cubicBezTo>
                <a:cubicBezTo>
                  <a:pt x="17520" y="39675"/>
                  <a:pt x="35823" y="21520"/>
                  <a:pt x="58400" y="21520"/>
                </a:cubicBezTo>
                <a:close/>
                <a:moveTo>
                  <a:pt x="58400" y="4141"/>
                </a:moveTo>
                <a:cubicBezTo>
                  <a:pt x="70706" y="4141"/>
                  <a:pt x="82124" y="7917"/>
                  <a:pt x="91524" y="14385"/>
                </a:cubicBezTo>
                <a:lnTo>
                  <a:pt x="91775" y="18354"/>
                </a:lnTo>
                <a:lnTo>
                  <a:pt x="86376" y="23709"/>
                </a:lnTo>
                <a:cubicBezTo>
                  <a:pt x="78537" y="18013"/>
                  <a:pt x="68861" y="14679"/>
                  <a:pt x="58400" y="14679"/>
                </a:cubicBezTo>
                <a:cubicBezTo>
                  <a:pt x="32013" y="14679"/>
                  <a:pt x="10623" y="35897"/>
                  <a:pt x="10623" y="62070"/>
                </a:cubicBezTo>
                <a:cubicBezTo>
                  <a:pt x="10623" y="88244"/>
                  <a:pt x="32013" y="109462"/>
                  <a:pt x="58400" y="109462"/>
                </a:cubicBezTo>
                <a:cubicBezTo>
                  <a:pt x="84787" y="109462"/>
                  <a:pt x="106178" y="88244"/>
                  <a:pt x="106178" y="62070"/>
                </a:cubicBezTo>
                <a:cubicBezTo>
                  <a:pt x="106178" y="51295"/>
                  <a:pt x="102553" y="41360"/>
                  <a:pt x="96403" y="33431"/>
                </a:cubicBezTo>
                <a:lnTo>
                  <a:pt x="101234" y="28640"/>
                </a:lnTo>
                <a:lnTo>
                  <a:pt x="106278" y="28953"/>
                </a:lnTo>
                <a:cubicBezTo>
                  <a:pt x="112921" y="38322"/>
                  <a:pt x="116801" y="49747"/>
                  <a:pt x="116801" y="62070"/>
                </a:cubicBezTo>
                <a:cubicBezTo>
                  <a:pt x="116801" y="94064"/>
                  <a:pt x="90654" y="120000"/>
                  <a:pt x="58400" y="120000"/>
                </a:cubicBezTo>
                <a:cubicBezTo>
                  <a:pt x="26146" y="120000"/>
                  <a:pt x="0" y="94064"/>
                  <a:pt x="0" y="62070"/>
                </a:cubicBezTo>
                <a:cubicBezTo>
                  <a:pt x="0" y="30077"/>
                  <a:pt x="26146" y="4141"/>
                  <a:pt x="58400" y="4141"/>
                </a:cubicBezTo>
                <a:close/>
                <a:moveTo>
                  <a:pt x="108805" y="0"/>
                </a:moveTo>
                <a:lnTo>
                  <a:pt x="109465" y="10449"/>
                </a:lnTo>
                <a:lnTo>
                  <a:pt x="120000" y="11103"/>
                </a:lnTo>
                <a:lnTo>
                  <a:pt x="107089" y="23910"/>
                </a:lnTo>
                <a:lnTo>
                  <a:pt x="100443" y="23497"/>
                </a:lnTo>
                <a:lnTo>
                  <a:pt x="64259" y="59389"/>
                </a:lnTo>
                <a:cubicBezTo>
                  <a:pt x="64676" y="60193"/>
                  <a:pt x="64889" y="61107"/>
                  <a:pt x="64889" y="62070"/>
                </a:cubicBezTo>
                <a:cubicBezTo>
                  <a:pt x="64889" y="65625"/>
                  <a:pt x="61984" y="68507"/>
                  <a:pt x="58400" y="68507"/>
                </a:cubicBezTo>
                <a:cubicBezTo>
                  <a:pt x="54816" y="68507"/>
                  <a:pt x="51911" y="65625"/>
                  <a:pt x="51911" y="62070"/>
                </a:cubicBezTo>
                <a:cubicBezTo>
                  <a:pt x="51911" y="58516"/>
                  <a:pt x="54816" y="55634"/>
                  <a:pt x="58400" y="55634"/>
                </a:cubicBezTo>
                <a:lnTo>
                  <a:pt x="59506" y="55855"/>
                </a:lnTo>
                <a:lnTo>
                  <a:pt x="96308" y="19350"/>
                </a:lnTo>
                <a:lnTo>
                  <a:pt x="95895" y="1280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p17"/>
          <p:cNvSpPr/>
          <p:nvPr/>
        </p:nvSpPr>
        <p:spPr>
          <a:xfrm>
            <a:off x="5162283" y="1810112"/>
            <a:ext cx="433604" cy="437134"/>
          </a:xfrm>
          <a:custGeom>
            <a:rect b="b" l="l" r="r" t="t"/>
            <a:pathLst>
              <a:path extrusionOk="0" h="120000" w="120000">
                <a:moveTo>
                  <a:pt x="58400" y="39542"/>
                </a:moveTo>
                <a:cubicBezTo>
                  <a:pt x="61899" y="39542"/>
                  <a:pt x="65213" y="40327"/>
                  <a:pt x="68141" y="41798"/>
                </a:cubicBezTo>
                <a:lnTo>
                  <a:pt x="60267" y="49608"/>
                </a:lnTo>
                <a:cubicBezTo>
                  <a:pt x="59663" y="49468"/>
                  <a:pt x="59037" y="49421"/>
                  <a:pt x="58400" y="49421"/>
                </a:cubicBezTo>
                <a:cubicBezTo>
                  <a:pt x="51357" y="49421"/>
                  <a:pt x="45648" y="55085"/>
                  <a:pt x="45648" y="62070"/>
                </a:cubicBezTo>
                <a:cubicBezTo>
                  <a:pt x="45648" y="69056"/>
                  <a:pt x="51357" y="74719"/>
                  <a:pt x="58400" y="74719"/>
                </a:cubicBezTo>
                <a:cubicBezTo>
                  <a:pt x="65443" y="74719"/>
                  <a:pt x="71152" y="69056"/>
                  <a:pt x="71152" y="62070"/>
                </a:cubicBezTo>
                <a:cubicBezTo>
                  <a:pt x="71152" y="60979"/>
                  <a:pt x="71013" y="59920"/>
                  <a:pt x="70706" y="58922"/>
                </a:cubicBezTo>
                <a:lnTo>
                  <a:pt x="78287" y="51402"/>
                </a:lnTo>
                <a:cubicBezTo>
                  <a:pt x="80122" y="54539"/>
                  <a:pt x="81112" y="58190"/>
                  <a:pt x="81112" y="62070"/>
                </a:cubicBezTo>
                <a:cubicBezTo>
                  <a:pt x="81112" y="74512"/>
                  <a:pt x="70943" y="84598"/>
                  <a:pt x="58400" y="84598"/>
                </a:cubicBezTo>
                <a:cubicBezTo>
                  <a:pt x="45857" y="84598"/>
                  <a:pt x="35689" y="74512"/>
                  <a:pt x="35689" y="62070"/>
                </a:cubicBezTo>
                <a:cubicBezTo>
                  <a:pt x="35689" y="49629"/>
                  <a:pt x="45857" y="39542"/>
                  <a:pt x="58400" y="39542"/>
                </a:cubicBezTo>
                <a:close/>
                <a:moveTo>
                  <a:pt x="58400" y="21520"/>
                </a:moveTo>
                <a:cubicBezTo>
                  <a:pt x="66955" y="21520"/>
                  <a:pt x="74896" y="24127"/>
                  <a:pt x="81454" y="28592"/>
                </a:cubicBezTo>
                <a:lnTo>
                  <a:pt x="73607" y="36375"/>
                </a:lnTo>
                <a:cubicBezTo>
                  <a:pt x="69191" y="33656"/>
                  <a:pt x="63972" y="32157"/>
                  <a:pt x="58400" y="32157"/>
                </a:cubicBezTo>
                <a:cubicBezTo>
                  <a:pt x="41745" y="32157"/>
                  <a:pt x="28243" y="45550"/>
                  <a:pt x="28243" y="62070"/>
                </a:cubicBezTo>
                <a:cubicBezTo>
                  <a:pt x="28243" y="78591"/>
                  <a:pt x="41745" y="91984"/>
                  <a:pt x="58400" y="91984"/>
                </a:cubicBezTo>
                <a:cubicBezTo>
                  <a:pt x="75055" y="91984"/>
                  <a:pt x="88557" y="78591"/>
                  <a:pt x="88557" y="62070"/>
                </a:cubicBezTo>
                <a:cubicBezTo>
                  <a:pt x="88557" y="56133"/>
                  <a:pt x="86813" y="50599"/>
                  <a:pt x="83753" y="45979"/>
                </a:cubicBezTo>
                <a:lnTo>
                  <a:pt x="91481" y="38314"/>
                </a:lnTo>
                <a:cubicBezTo>
                  <a:pt x="96400" y="44970"/>
                  <a:pt x="99281" y="53186"/>
                  <a:pt x="99281" y="62070"/>
                </a:cubicBezTo>
                <a:cubicBezTo>
                  <a:pt x="99281" y="84466"/>
                  <a:pt x="80978" y="102621"/>
                  <a:pt x="58400" y="102621"/>
                </a:cubicBezTo>
                <a:cubicBezTo>
                  <a:pt x="35823" y="102621"/>
                  <a:pt x="17520" y="84466"/>
                  <a:pt x="17520" y="62070"/>
                </a:cubicBezTo>
                <a:cubicBezTo>
                  <a:pt x="17520" y="39675"/>
                  <a:pt x="35823" y="21520"/>
                  <a:pt x="58400" y="21520"/>
                </a:cubicBezTo>
                <a:close/>
                <a:moveTo>
                  <a:pt x="58400" y="4141"/>
                </a:moveTo>
                <a:cubicBezTo>
                  <a:pt x="70706" y="4141"/>
                  <a:pt x="82124" y="7917"/>
                  <a:pt x="91524" y="14385"/>
                </a:cubicBezTo>
                <a:lnTo>
                  <a:pt x="91775" y="18354"/>
                </a:lnTo>
                <a:lnTo>
                  <a:pt x="86376" y="23709"/>
                </a:lnTo>
                <a:cubicBezTo>
                  <a:pt x="78537" y="18013"/>
                  <a:pt x="68861" y="14679"/>
                  <a:pt x="58400" y="14679"/>
                </a:cubicBezTo>
                <a:cubicBezTo>
                  <a:pt x="32013" y="14679"/>
                  <a:pt x="10623" y="35897"/>
                  <a:pt x="10623" y="62070"/>
                </a:cubicBezTo>
                <a:cubicBezTo>
                  <a:pt x="10623" y="88244"/>
                  <a:pt x="32013" y="109462"/>
                  <a:pt x="58400" y="109462"/>
                </a:cubicBezTo>
                <a:cubicBezTo>
                  <a:pt x="84787" y="109462"/>
                  <a:pt x="106178" y="88244"/>
                  <a:pt x="106178" y="62070"/>
                </a:cubicBezTo>
                <a:cubicBezTo>
                  <a:pt x="106178" y="51295"/>
                  <a:pt x="102553" y="41360"/>
                  <a:pt x="96403" y="33431"/>
                </a:cubicBezTo>
                <a:lnTo>
                  <a:pt x="101234" y="28640"/>
                </a:lnTo>
                <a:lnTo>
                  <a:pt x="106278" y="28953"/>
                </a:lnTo>
                <a:cubicBezTo>
                  <a:pt x="112921" y="38322"/>
                  <a:pt x="116801" y="49747"/>
                  <a:pt x="116801" y="62070"/>
                </a:cubicBezTo>
                <a:cubicBezTo>
                  <a:pt x="116801" y="94064"/>
                  <a:pt x="90654" y="120000"/>
                  <a:pt x="58400" y="120000"/>
                </a:cubicBezTo>
                <a:cubicBezTo>
                  <a:pt x="26146" y="120000"/>
                  <a:pt x="0" y="94064"/>
                  <a:pt x="0" y="62070"/>
                </a:cubicBezTo>
                <a:cubicBezTo>
                  <a:pt x="0" y="30077"/>
                  <a:pt x="26146" y="4141"/>
                  <a:pt x="58400" y="4141"/>
                </a:cubicBezTo>
                <a:close/>
                <a:moveTo>
                  <a:pt x="108805" y="0"/>
                </a:moveTo>
                <a:lnTo>
                  <a:pt x="109465" y="10449"/>
                </a:lnTo>
                <a:lnTo>
                  <a:pt x="120000" y="11103"/>
                </a:lnTo>
                <a:lnTo>
                  <a:pt x="107089" y="23910"/>
                </a:lnTo>
                <a:lnTo>
                  <a:pt x="100443" y="23497"/>
                </a:lnTo>
                <a:lnTo>
                  <a:pt x="64259" y="59389"/>
                </a:lnTo>
                <a:cubicBezTo>
                  <a:pt x="64676" y="60193"/>
                  <a:pt x="64889" y="61107"/>
                  <a:pt x="64889" y="62070"/>
                </a:cubicBezTo>
                <a:cubicBezTo>
                  <a:pt x="64889" y="65625"/>
                  <a:pt x="61984" y="68507"/>
                  <a:pt x="58400" y="68507"/>
                </a:cubicBezTo>
                <a:cubicBezTo>
                  <a:pt x="54816" y="68507"/>
                  <a:pt x="51911" y="65625"/>
                  <a:pt x="51911" y="62070"/>
                </a:cubicBezTo>
                <a:cubicBezTo>
                  <a:pt x="51911" y="58516"/>
                  <a:pt x="54816" y="55634"/>
                  <a:pt x="58400" y="55634"/>
                </a:cubicBezTo>
                <a:lnTo>
                  <a:pt x="59506" y="55855"/>
                </a:lnTo>
                <a:lnTo>
                  <a:pt x="96308" y="19350"/>
                </a:lnTo>
                <a:lnTo>
                  <a:pt x="95895" y="1280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17"/>
          <p:cNvSpPr/>
          <p:nvPr/>
        </p:nvSpPr>
        <p:spPr>
          <a:xfrm>
            <a:off x="709016" y="2937415"/>
            <a:ext cx="433604" cy="437134"/>
          </a:xfrm>
          <a:custGeom>
            <a:rect b="b" l="l" r="r" t="t"/>
            <a:pathLst>
              <a:path extrusionOk="0" h="120000" w="120000">
                <a:moveTo>
                  <a:pt x="58400" y="39542"/>
                </a:moveTo>
                <a:cubicBezTo>
                  <a:pt x="61899" y="39542"/>
                  <a:pt x="65213" y="40327"/>
                  <a:pt x="68141" y="41798"/>
                </a:cubicBezTo>
                <a:lnTo>
                  <a:pt x="60267" y="49608"/>
                </a:lnTo>
                <a:cubicBezTo>
                  <a:pt x="59663" y="49468"/>
                  <a:pt x="59037" y="49421"/>
                  <a:pt x="58400" y="49421"/>
                </a:cubicBezTo>
                <a:cubicBezTo>
                  <a:pt x="51357" y="49421"/>
                  <a:pt x="45648" y="55085"/>
                  <a:pt x="45648" y="62070"/>
                </a:cubicBezTo>
                <a:cubicBezTo>
                  <a:pt x="45648" y="69056"/>
                  <a:pt x="51357" y="74719"/>
                  <a:pt x="58400" y="74719"/>
                </a:cubicBezTo>
                <a:cubicBezTo>
                  <a:pt x="65443" y="74719"/>
                  <a:pt x="71152" y="69056"/>
                  <a:pt x="71152" y="62070"/>
                </a:cubicBezTo>
                <a:cubicBezTo>
                  <a:pt x="71152" y="60979"/>
                  <a:pt x="71013" y="59920"/>
                  <a:pt x="70706" y="58922"/>
                </a:cubicBezTo>
                <a:lnTo>
                  <a:pt x="78287" y="51402"/>
                </a:lnTo>
                <a:cubicBezTo>
                  <a:pt x="80122" y="54539"/>
                  <a:pt x="81112" y="58190"/>
                  <a:pt x="81112" y="62070"/>
                </a:cubicBezTo>
                <a:cubicBezTo>
                  <a:pt x="81112" y="74512"/>
                  <a:pt x="70943" y="84598"/>
                  <a:pt x="58400" y="84598"/>
                </a:cubicBezTo>
                <a:cubicBezTo>
                  <a:pt x="45857" y="84598"/>
                  <a:pt x="35689" y="74512"/>
                  <a:pt x="35689" y="62070"/>
                </a:cubicBezTo>
                <a:cubicBezTo>
                  <a:pt x="35689" y="49629"/>
                  <a:pt x="45857" y="39542"/>
                  <a:pt x="58400" y="39542"/>
                </a:cubicBezTo>
                <a:close/>
                <a:moveTo>
                  <a:pt x="58400" y="21520"/>
                </a:moveTo>
                <a:cubicBezTo>
                  <a:pt x="66955" y="21520"/>
                  <a:pt x="74896" y="24127"/>
                  <a:pt x="81454" y="28592"/>
                </a:cubicBezTo>
                <a:lnTo>
                  <a:pt x="73607" y="36375"/>
                </a:lnTo>
                <a:cubicBezTo>
                  <a:pt x="69191" y="33656"/>
                  <a:pt x="63972" y="32157"/>
                  <a:pt x="58400" y="32157"/>
                </a:cubicBezTo>
                <a:cubicBezTo>
                  <a:pt x="41745" y="32157"/>
                  <a:pt x="28243" y="45550"/>
                  <a:pt x="28243" y="62070"/>
                </a:cubicBezTo>
                <a:cubicBezTo>
                  <a:pt x="28243" y="78591"/>
                  <a:pt x="41745" y="91984"/>
                  <a:pt x="58400" y="91984"/>
                </a:cubicBezTo>
                <a:cubicBezTo>
                  <a:pt x="75055" y="91984"/>
                  <a:pt x="88557" y="78591"/>
                  <a:pt x="88557" y="62070"/>
                </a:cubicBezTo>
                <a:cubicBezTo>
                  <a:pt x="88557" y="56133"/>
                  <a:pt x="86813" y="50599"/>
                  <a:pt x="83753" y="45979"/>
                </a:cubicBezTo>
                <a:lnTo>
                  <a:pt x="91481" y="38314"/>
                </a:lnTo>
                <a:cubicBezTo>
                  <a:pt x="96400" y="44970"/>
                  <a:pt x="99281" y="53186"/>
                  <a:pt x="99281" y="62070"/>
                </a:cubicBezTo>
                <a:cubicBezTo>
                  <a:pt x="99281" y="84466"/>
                  <a:pt x="80978" y="102621"/>
                  <a:pt x="58400" y="102621"/>
                </a:cubicBezTo>
                <a:cubicBezTo>
                  <a:pt x="35823" y="102621"/>
                  <a:pt x="17520" y="84466"/>
                  <a:pt x="17520" y="62070"/>
                </a:cubicBezTo>
                <a:cubicBezTo>
                  <a:pt x="17520" y="39675"/>
                  <a:pt x="35823" y="21520"/>
                  <a:pt x="58400" y="21520"/>
                </a:cubicBezTo>
                <a:close/>
                <a:moveTo>
                  <a:pt x="58400" y="4141"/>
                </a:moveTo>
                <a:cubicBezTo>
                  <a:pt x="70706" y="4141"/>
                  <a:pt x="82124" y="7917"/>
                  <a:pt x="91524" y="14385"/>
                </a:cubicBezTo>
                <a:lnTo>
                  <a:pt x="91775" y="18354"/>
                </a:lnTo>
                <a:lnTo>
                  <a:pt x="86376" y="23709"/>
                </a:lnTo>
                <a:cubicBezTo>
                  <a:pt x="78537" y="18013"/>
                  <a:pt x="68861" y="14679"/>
                  <a:pt x="58400" y="14679"/>
                </a:cubicBezTo>
                <a:cubicBezTo>
                  <a:pt x="32013" y="14679"/>
                  <a:pt x="10623" y="35897"/>
                  <a:pt x="10623" y="62070"/>
                </a:cubicBezTo>
                <a:cubicBezTo>
                  <a:pt x="10623" y="88244"/>
                  <a:pt x="32013" y="109462"/>
                  <a:pt x="58400" y="109462"/>
                </a:cubicBezTo>
                <a:cubicBezTo>
                  <a:pt x="84787" y="109462"/>
                  <a:pt x="106178" y="88244"/>
                  <a:pt x="106178" y="62070"/>
                </a:cubicBezTo>
                <a:cubicBezTo>
                  <a:pt x="106178" y="51295"/>
                  <a:pt x="102553" y="41360"/>
                  <a:pt x="96403" y="33431"/>
                </a:cubicBezTo>
                <a:lnTo>
                  <a:pt x="101234" y="28640"/>
                </a:lnTo>
                <a:lnTo>
                  <a:pt x="106278" y="28953"/>
                </a:lnTo>
                <a:cubicBezTo>
                  <a:pt x="112921" y="38322"/>
                  <a:pt x="116801" y="49747"/>
                  <a:pt x="116801" y="62070"/>
                </a:cubicBezTo>
                <a:cubicBezTo>
                  <a:pt x="116801" y="94064"/>
                  <a:pt x="90654" y="120000"/>
                  <a:pt x="58400" y="120000"/>
                </a:cubicBezTo>
                <a:cubicBezTo>
                  <a:pt x="26146" y="120000"/>
                  <a:pt x="0" y="94064"/>
                  <a:pt x="0" y="62070"/>
                </a:cubicBezTo>
                <a:cubicBezTo>
                  <a:pt x="0" y="30077"/>
                  <a:pt x="26146" y="4141"/>
                  <a:pt x="58400" y="4141"/>
                </a:cubicBezTo>
                <a:close/>
                <a:moveTo>
                  <a:pt x="108805" y="0"/>
                </a:moveTo>
                <a:lnTo>
                  <a:pt x="109465" y="10449"/>
                </a:lnTo>
                <a:lnTo>
                  <a:pt x="120000" y="11103"/>
                </a:lnTo>
                <a:lnTo>
                  <a:pt x="107089" y="23910"/>
                </a:lnTo>
                <a:lnTo>
                  <a:pt x="100443" y="23497"/>
                </a:lnTo>
                <a:lnTo>
                  <a:pt x="64259" y="59389"/>
                </a:lnTo>
                <a:cubicBezTo>
                  <a:pt x="64676" y="60193"/>
                  <a:pt x="64889" y="61107"/>
                  <a:pt x="64889" y="62070"/>
                </a:cubicBezTo>
                <a:cubicBezTo>
                  <a:pt x="64889" y="65625"/>
                  <a:pt x="61984" y="68507"/>
                  <a:pt x="58400" y="68507"/>
                </a:cubicBezTo>
                <a:cubicBezTo>
                  <a:pt x="54816" y="68507"/>
                  <a:pt x="51911" y="65625"/>
                  <a:pt x="51911" y="62070"/>
                </a:cubicBezTo>
                <a:cubicBezTo>
                  <a:pt x="51911" y="58516"/>
                  <a:pt x="54816" y="55634"/>
                  <a:pt x="58400" y="55634"/>
                </a:cubicBezTo>
                <a:lnTo>
                  <a:pt x="59506" y="55855"/>
                </a:lnTo>
                <a:lnTo>
                  <a:pt x="96308" y="19350"/>
                </a:lnTo>
                <a:lnTo>
                  <a:pt x="95895" y="1280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nvSpPr>
        <p:spPr>
          <a:xfrm>
            <a:off x="2564609" y="210854"/>
            <a:ext cx="6379535" cy="85757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0" i="0" lang="en-US" sz="3600" u="none" cap="none" strike="noStrike">
                <a:solidFill>
                  <a:srgbClr val="C00000"/>
                </a:solidFill>
                <a:latin typeface="Algerian"/>
                <a:ea typeface="Algerian"/>
                <a:cs typeface="Algerian"/>
                <a:sym typeface="Algerian"/>
              </a:rPr>
              <a:t>GOALS AND OBJECTIVES !..</a:t>
            </a:r>
            <a:endParaRPr b="0" i="0" sz="3600" u="none" cap="none" strike="noStrike">
              <a:solidFill>
                <a:srgbClr val="C00000"/>
              </a:solidFill>
              <a:latin typeface="Algerian"/>
              <a:ea typeface="Algerian"/>
              <a:cs typeface="Algerian"/>
              <a:sym typeface="Algerian"/>
            </a:endParaRPr>
          </a:p>
        </p:txBody>
      </p:sp>
      <p:grpSp>
        <p:nvGrpSpPr>
          <p:cNvPr id="134" name="Google Shape;134;p18"/>
          <p:cNvGrpSpPr/>
          <p:nvPr/>
        </p:nvGrpSpPr>
        <p:grpSpPr>
          <a:xfrm>
            <a:off x="3131840" y="1275606"/>
            <a:ext cx="5256584" cy="720000"/>
            <a:chOff x="3131840" y="1491630"/>
            <a:chExt cx="5256584" cy="576064"/>
          </a:xfrm>
        </p:grpSpPr>
        <p:sp>
          <p:nvSpPr>
            <p:cNvPr id="135" name="Google Shape;135;p18"/>
            <p:cNvSpPr/>
            <p:nvPr/>
          </p:nvSpPr>
          <p:spPr>
            <a:xfrm>
              <a:off x="3131840" y="1491630"/>
              <a:ext cx="5256584" cy="576064"/>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8"/>
            <p:cNvSpPr/>
            <p:nvPr/>
          </p:nvSpPr>
          <p:spPr>
            <a:xfrm rot="5400000">
              <a:off x="3203840" y="1419630"/>
              <a:ext cx="576000" cy="720000"/>
            </a:xfrm>
            <a:prstGeom prst="rtTriangle">
              <a:avLst/>
            </a:prstGeom>
            <a:solidFill>
              <a:srgbClr val="32AEB8"/>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37" name="Google Shape;137;p18"/>
          <p:cNvGrpSpPr/>
          <p:nvPr/>
        </p:nvGrpSpPr>
        <p:grpSpPr>
          <a:xfrm>
            <a:off x="3126085" y="2163705"/>
            <a:ext cx="5256584" cy="720000"/>
            <a:chOff x="3131840" y="1491630"/>
            <a:chExt cx="5256584" cy="576064"/>
          </a:xfrm>
        </p:grpSpPr>
        <p:sp>
          <p:nvSpPr>
            <p:cNvPr id="138" name="Google Shape;138;p18"/>
            <p:cNvSpPr/>
            <p:nvPr/>
          </p:nvSpPr>
          <p:spPr>
            <a:xfrm>
              <a:off x="3131840" y="1491630"/>
              <a:ext cx="5256584" cy="576064"/>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8"/>
            <p:cNvSpPr/>
            <p:nvPr/>
          </p:nvSpPr>
          <p:spPr>
            <a:xfrm rot="5400000">
              <a:off x="3203840" y="1419630"/>
              <a:ext cx="576000" cy="720000"/>
            </a:xfrm>
            <a:prstGeom prst="rtTriangle">
              <a:avLst/>
            </a:prstGeom>
            <a:solidFill>
              <a:srgbClr val="32AEB8"/>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0" name="Google Shape;140;p18"/>
          <p:cNvGrpSpPr/>
          <p:nvPr/>
        </p:nvGrpSpPr>
        <p:grpSpPr>
          <a:xfrm>
            <a:off x="3120330" y="3051804"/>
            <a:ext cx="5256584" cy="720000"/>
            <a:chOff x="3131840" y="1491630"/>
            <a:chExt cx="5256584" cy="576064"/>
          </a:xfrm>
        </p:grpSpPr>
        <p:sp>
          <p:nvSpPr>
            <p:cNvPr id="141" name="Google Shape;141;p18"/>
            <p:cNvSpPr/>
            <p:nvPr/>
          </p:nvSpPr>
          <p:spPr>
            <a:xfrm>
              <a:off x="3131840" y="1491630"/>
              <a:ext cx="5256584" cy="576064"/>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18"/>
            <p:cNvSpPr/>
            <p:nvPr/>
          </p:nvSpPr>
          <p:spPr>
            <a:xfrm rot="5400000">
              <a:off x="3203840" y="1419630"/>
              <a:ext cx="576000" cy="720000"/>
            </a:xfrm>
            <a:prstGeom prst="rtTriangle">
              <a:avLst/>
            </a:prstGeom>
            <a:solidFill>
              <a:srgbClr val="32AEB8"/>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3" name="Google Shape;143;p18"/>
          <p:cNvGrpSpPr/>
          <p:nvPr/>
        </p:nvGrpSpPr>
        <p:grpSpPr>
          <a:xfrm>
            <a:off x="3114575" y="3939902"/>
            <a:ext cx="5256584" cy="720000"/>
            <a:chOff x="3131840" y="1491630"/>
            <a:chExt cx="5256584" cy="576064"/>
          </a:xfrm>
        </p:grpSpPr>
        <p:sp>
          <p:nvSpPr>
            <p:cNvPr id="144" name="Google Shape;144;p18"/>
            <p:cNvSpPr/>
            <p:nvPr/>
          </p:nvSpPr>
          <p:spPr>
            <a:xfrm>
              <a:off x="3131840" y="1491630"/>
              <a:ext cx="5256584" cy="576064"/>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18"/>
            <p:cNvSpPr/>
            <p:nvPr/>
          </p:nvSpPr>
          <p:spPr>
            <a:xfrm rot="5400000">
              <a:off x="3203840" y="1419630"/>
              <a:ext cx="576000" cy="720000"/>
            </a:xfrm>
            <a:prstGeom prst="rtTriangle">
              <a:avLst/>
            </a:prstGeom>
            <a:solidFill>
              <a:srgbClr val="32AEB8"/>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6" name="Google Shape;146;p18"/>
          <p:cNvSpPr txBox="1"/>
          <p:nvPr/>
        </p:nvSpPr>
        <p:spPr>
          <a:xfrm>
            <a:off x="3131840" y="1275606"/>
            <a:ext cx="53316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01</a:t>
            </a:r>
            <a:endParaRPr b="1" i="0" sz="2000" u="none" cap="none" strike="noStrike">
              <a:solidFill>
                <a:schemeClr val="lt1"/>
              </a:solidFill>
              <a:latin typeface="Arial"/>
              <a:ea typeface="Arial"/>
              <a:cs typeface="Arial"/>
              <a:sym typeface="Arial"/>
            </a:endParaRPr>
          </a:p>
        </p:txBody>
      </p:sp>
      <p:sp>
        <p:nvSpPr>
          <p:cNvPr id="147" name="Google Shape;147;p18"/>
          <p:cNvSpPr txBox="1"/>
          <p:nvPr/>
        </p:nvSpPr>
        <p:spPr>
          <a:xfrm>
            <a:off x="3120330" y="2163705"/>
            <a:ext cx="53316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02</a:t>
            </a:r>
            <a:endParaRPr b="1" i="0" sz="2000" u="none" cap="none" strike="noStrike">
              <a:solidFill>
                <a:schemeClr val="lt1"/>
              </a:solidFill>
              <a:latin typeface="Arial"/>
              <a:ea typeface="Arial"/>
              <a:cs typeface="Arial"/>
              <a:sym typeface="Arial"/>
            </a:endParaRPr>
          </a:p>
        </p:txBody>
      </p:sp>
      <p:sp>
        <p:nvSpPr>
          <p:cNvPr id="148" name="Google Shape;148;p18"/>
          <p:cNvSpPr txBox="1"/>
          <p:nvPr/>
        </p:nvSpPr>
        <p:spPr>
          <a:xfrm>
            <a:off x="3108820" y="3051804"/>
            <a:ext cx="53316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03</a:t>
            </a:r>
            <a:endParaRPr b="1" i="0" sz="2000" u="none" cap="none" strike="noStrike">
              <a:solidFill>
                <a:schemeClr val="lt1"/>
              </a:solidFill>
              <a:latin typeface="Arial"/>
              <a:ea typeface="Arial"/>
              <a:cs typeface="Arial"/>
              <a:sym typeface="Arial"/>
            </a:endParaRPr>
          </a:p>
        </p:txBody>
      </p:sp>
      <p:sp>
        <p:nvSpPr>
          <p:cNvPr id="149" name="Google Shape;149;p18"/>
          <p:cNvSpPr txBox="1"/>
          <p:nvPr/>
        </p:nvSpPr>
        <p:spPr>
          <a:xfrm>
            <a:off x="3097310" y="3939903"/>
            <a:ext cx="53316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04</a:t>
            </a:r>
            <a:endParaRPr b="1" i="0" sz="2000" u="none" cap="none" strike="noStrike">
              <a:solidFill>
                <a:schemeClr val="lt1"/>
              </a:solidFill>
              <a:latin typeface="Arial"/>
              <a:ea typeface="Arial"/>
              <a:cs typeface="Arial"/>
              <a:sym typeface="Arial"/>
            </a:endParaRPr>
          </a:p>
        </p:txBody>
      </p:sp>
      <p:sp>
        <p:nvSpPr>
          <p:cNvPr id="150" name="Google Shape;150;p18"/>
          <p:cNvSpPr txBox="1"/>
          <p:nvPr/>
        </p:nvSpPr>
        <p:spPr>
          <a:xfrm>
            <a:off x="3867759" y="1388318"/>
            <a:ext cx="4392567" cy="4944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MAIN GOAL OF THIS PROJECT IS TO SAVE ENERGY.</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F3F3F"/>
              </a:solidFill>
              <a:latin typeface="Arial"/>
              <a:ea typeface="Arial"/>
              <a:cs typeface="Arial"/>
              <a:sym typeface="Arial"/>
            </a:endParaRPr>
          </a:p>
        </p:txBody>
      </p:sp>
      <p:sp>
        <p:nvSpPr>
          <p:cNvPr id="151" name="Google Shape;151;p18"/>
          <p:cNvSpPr txBox="1"/>
          <p:nvPr/>
        </p:nvSpPr>
        <p:spPr>
          <a:xfrm>
            <a:off x="3851840" y="2214507"/>
            <a:ext cx="4392567" cy="575136"/>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REDUCE THE UN-NECESSARY WASTAGE OF ELECTRICITY.</a:t>
            </a:r>
            <a:endParaRPr b="1" i="0" sz="1400" u="none" cap="none" strike="noStrike">
              <a:solidFill>
                <a:srgbClr val="000000"/>
              </a:solidFill>
              <a:latin typeface="Arial"/>
              <a:ea typeface="Arial"/>
              <a:cs typeface="Arial"/>
              <a:sym typeface="Arial"/>
            </a:endParaRPr>
          </a:p>
        </p:txBody>
      </p:sp>
      <p:sp>
        <p:nvSpPr>
          <p:cNvPr id="152" name="Google Shape;152;p18"/>
          <p:cNvSpPr txBox="1"/>
          <p:nvPr/>
        </p:nvSpPr>
        <p:spPr>
          <a:xfrm>
            <a:off x="3830575" y="3233877"/>
            <a:ext cx="4392567" cy="482082"/>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REDUCE FINANCIAL RISK.</a:t>
            </a:r>
            <a:endParaRPr b="1" i="0" sz="1400" u="none" cap="none" strike="noStrike">
              <a:solidFill>
                <a:srgbClr val="000000"/>
              </a:solidFill>
              <a:latin typeface="Arial"/>
              <a:ea typeface="Arial"/>
              <a:cs typeface="Arial"/>
              <a:sym typeface="Arial"/>
            </a:endParaRPr>
          </a:p>
        </p:txBody>
      </p:sp>
      <p:sp>
        <p:nvSpPr>
          <p:cNvPr id="153" name="Google Shape;153;p18"/>
          <p:cNvSpPr txBox="1"/>
          <p:nvPr/>
        </p:nvSpPr>
        <p:spPr>
          <a:xfrm>
            <a:off x="3815474" y="4158883"/>
            <a:ext cx="4409831" cy="500939"/>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REDUCE FINANCIAL RISK.</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nvSpPr>
        <p:spPr>
          <a:xfrm>
            <a:off x="2570364" y="261167"/>
            <a:ext cx="6379535" cy="7660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0" i="0" lang="en-US" sz="3600" u="none" cap="none" strike="noStrike">
                <a:solidFill>
                  <a:srgbClr val="C00000"/>
                </a:solidFill>
                <a:latin typeface="Algerian"/>
                <a:ea typeface="Algerian"/>
                <a:cs typeface="Algerian"/>
                <a:sym typeface="Algerian"/>
              </a:rPr>
              <a:t>GOALS AND OBJECTIVES!..</a:t>
            </a:r>
            <a:endParaRPr b="0" i="0" sz="3600" u="none" cap="none" strike="noStrike">
              <a:solidFill>
                <a:srgbClr val="C00000"/>
              </a:solidFill>
              <a:latin typeface="Algerian"/>
              <a:ea typeface="Algerian"/>
              <a:cs typeface="Algerian"/>
              <a:sym typeface="Algerian"/>
            </a:endParaRPr>
          </a:p>
        </p:txBody>
      </p:sp>
      <p:grpSp>
        <p:nvGrpSpPr>
          <p:cNvPr id="159" name="Google Shape;159;p19"/>
          <p:cNvGrpSpPr/>
          <p:nvPr/>
        </p:nvGrpSpPr>
        <p:grpSpPr>
          <a:xfrm>
            <a:off x="3131840" y="1275606"/>
            <a:ext cx="5256584" cy="720000"/>
            <a:chOff x="3131840" y="1491630"/>
            <a:chExt cx="5256584" cy="576064"/>
          </a:xfrm>
        </p:grpSpPr>
        <p:sp>
          <p:nvSpPr>
            <p:cNvPr id="160" name="Google Shape;160;p19"/>
            <p:cNvSpPr/>
            <p:nvPr/>
          </p:nvSpPr>
          <p:spPr>
            <a:xfrm>
              <a:off x="3131840" y="1491630"/>
              <a:ext cx="5256584" cy="576064"/>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19"/>
            <p:cNvSpPr/>
            <p:nvPr/>
          </p:nvSpPr>
          <p:spPr>
            <a:xfrm rot="5400000">
              <a:off x="3203840" y="1419630"/>
              <a:ext cx="576000" cy="720000"/>
            </a:xfrm>
            <a:prstGeom prst="rtTriangle">
              <a:avLst/>
            </a:prstGeom>
            <a:solidFill>
              <a:srgbClr val="32AEB8"/>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62" name="Google Shape;162;p19"/>
          <p:cNvGrpSpPr/>
          <p:nvPr/>
        </p:nvGrpSpPr>
        <p:grpSpPr>
          <a:xfrm>
            <a:off x="3131840" y="2311729"/>
            <a:ext cx="5256584" cy="720000"/>
            <a:chOff x="3131840" y="1491630"/>
            <a:chExt cx="5256584" cy="576064"/>
          </a:xfrm>
        </p:grpSpPr>
        <p:sp>
          <p:nvSpPr>
            <p:cNvPr id="163" name="Google Shape;163;p19"/>
            <p:cNvSpPr/>
            <p:nvPr/>
          </p:nvSpPr>
          <p:spPr>
            <a:xfrm>
              <a:off x="3131840" y="1491630"/>
              <a:ext cx="5256584" cy="576064"/>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19"/>
            <p:cNvSpPr/>
            <p:nvPr/>
          </p:nvSpPr>
          <p:spPr>
            <a:xfrm rot="5400000">
              <a:off x="3203840" y="1419630"/>
              <a:ext cx="576000" cy="720000"/>
            </a:xfrm>
            <a:prstGeom prst="rtTriangle">
              <a:avLst/>
            </a:prstGeom>
            <a:solidFill>
              <a:srgbClr val="32AEB8"/>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65" name="Google Shape;165;p19"/>
          <p:cNvGrpSpPr/>
          <p:nvPr/>
        </p:nvGrpSpPr>
        <p:grpSpPr>
          <a:xfrm>
            <a:off x="3131840" y="3371614"/>
            <a:ext cx="5256584" cy="720000"/>
            <a:chOff x="3131840" y="1491630"/>
            <a:chExt cx="5256584" cy="576064"/>
          </a:xfrm>
        </p:grpSpPr>
        <p:sp>
          <p:nvSpPr>
            <p:cNvPr id="166" name="Google Shape;166;p19"/>
            <p:cNvSpPr/>
            <p:nvPr/>
          </p:nvSpPr>
          <p:spPr>
            <a:xfrm>
              <a:off x="3131840" y="1491630"/>
              <a:ext cx="5256584" cy="576064"/>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7" name="Google Shape;167;p19"/>
            <p:cNvSpPr/>
            <p:nvPr/>
          </p:nvSpPr>
          <p:spPr>
            <a:xfrm rot="5400000">
              <a:off x="3203840" y="1419630"/>
              <a:ext cx="576000" cy="720000"/>
            </a:xfrm>
            <a:prstGeom prst="rtTriangle">
              <a:avLst/>
            </a:prstGeom>
            <a:solidFill>
              <a:srgbClr val="32AEB8"/>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8" name="Google Shape;168;p19"/>
          <p:cNvSpPr txBox="1"/>
          <p:nvPr/>
        </p:nvSpPr>
        <p:spPr>
          <a:xfrm>
            <a:off x="3131840" y="1275606"/>
            <a:ext cx="53316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05</a:t>
            </a:r>
            <a:endParaRPr b="1" i="0" sz="2000" u="none" cap="none" strike="noStrike">
              <a:solidFill>
                <a:schemeClr val="lt1"/>
              </a:solidFill>
              <a:latin typeface="Arial"/>
              <a:ea typeface="Arial"/>
              <a:cs typeface="Arial"/>
              <a:sym typeface="Arial"/>
            </a:endParaRPr>
          </a:p>
        </p:txBody>
      </p:sp>
      <p:sp>
        <p:nvSpPr>
          <p:cNvPr id="169" name="Google Shape;169;p19"/>
          <p:cNvSpPr txBox="1"/>
          <p:nvPr/>
        </p:nvSpPr>
        <p:spPr>
          <a:xfrm>
            <a:off x="3120330" y="2323610"/>
            <a:ext cx="533164" cy="4001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06</a:t>
            </a:r>
            <a:endParaRPr b="1" i="0" sz="2000" u="none" cap="none" strike="noStrike">
              <a:solidFill>
                <a:schemeClr val="lt1"/>
              </a:solidFill>
              <a:latin typeface="Arial"/>
              <a:ea typeface="Arial"/>
              <a:cs typeface="Arial"/>
              <a:sym typeface="Arial"/>
            </a:endParaRPr>
          </a:p>
        </p:txBody>
      </p:sp>
      <p:sp>
        <p:nvSpPr>
          <p:cNvPr id="170" name="Google Shape;170;p19"/>
          <p:cNvSpPr txBox="1"/>
          <p:nvPr/>
        </p:nvSpPr>
        <p:spPr>
          <a:xfrm>
            <a:off x="3131840" y="3411764"/>
            <a:ext cx="53316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07</a:t>
            </a:r>
            <a:endParaRPr b="1" i="0" sz="2000" u="none" cap="none" strike="noStrike">
              <a:solidFill>
                <a:schemeClr val="lt1"/>
              </a:solidFill>
              <a:latin typeface="Arial"/>
              <a:ea typeface="Arial"/>
              <a:cs typeface="Arial"/>
              <a:sym typeface="Arial"/>
            </a:endParaRPr>
          </a:p>
        </p:txBody>
      </p:sp>
      <p:sp>
        <p:nvSpPr>
          <p:cNvPr id="171" name="Google Shape;171;p19"/>
          <p:cNvSpPr txBox="1"/>
          <p:nvPr/>
        </p:nvSpPr>
        <p:spPr>
          <a:xfrm>
            <a:off x="3097310" y="3939903"/>
            <a:ext cx="53316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08</a:t>
            </a:r>
            <a:endParaRPr b="1" i="0" sz="2000" u="none" cap="none" strike="noStrike">
              <a:solidFill>
                <a:schemeClr val="lt1"/>
              </a:solidFill>
              <a:latin typeface="Arial"/>
              <a:ea typeface="Arial"/>
              <a:cs typeface="Arial"/>
              <a:sym typeface="Arial"/>
            </a:endParaRPr>
          </a:p>
        </p:txBody>
      </p:sp>
      <p:sp>
        <p:nvSpPr>
          <p:cNvPr id="172" name="Google Shape;172;p19"/>
          <p:cNvSpPr txBox="1"/>
          <p:nvPr/>
        </p:nvSpPr>
        <p:spPr>
          <a:xfrm>
            <a:off x="3923848" y="1477349"/>
            <a:ext cx="4392567" cy="4944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CONSERVATION OF ENERGY.</a:t>
            </a:r>
            <a:endParaRPr b="1" i="0" sz="1400" u="none" cap="none" strike="noStrike">
              <a:solidFill>
                <a:schemeClr val="dk1"/>
              </a:solidFill>
              <a:latin typeface="Arial"/>
              <a:ea typeface="Arial"/>
              <a:cs typeface="Arial"/>
              <a:sym typeface="Arial"/>
            </a:endParaRPr>
          </a:p>
        </p:txBody>
      </p:sp>
      <p:sp>
        <p:nvSpPr>
          <p:cNvPr id="173" name="Google Shape;173;p19"/>
          <p:cNvSpPr txBox="1"/>
          <p:nvPr/>
        </p:nvSpPr>
        <p:spPr>
          <a:xfrm>
            <a:off x="3863351" y="2384121"/>
            <a:ext cx="4392567" cy="575136"/>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CREATING AWARENESS OF SAVING ENERGY TO PEOPLE BY PRACTICAL.</a:t>
            </a:r>
            <a:endParaRPr b="1" i="0" sz="1200" u="none" cap="none" strike="noStrike">
              <a:solidFill>
                <a:srgbClr val="000000"/>
              </a:solidFill>
              <a:latin typeface="Arial"/>
              <a:ea typeface="Arial"/>
              <a:cs typeface="Arial"/>
              <a:sym typeface="Arial"/>
            </a:endParaRPr>
          </a:p>
        </p:txBody>
      </p:sp>
      <p:sp>
        <p:nvSpPr>
          <p:cNvPr id="174" name="Google Shape;174;p19"/>
          <p:cNvSpPr txBox="1"/>
          <p:nvPr/>
        </p:nvSpPr>
        <p:spPr>
          <a:xfrm>
            <a:off x="3851840" y="3570833"/>
            <a:ext cx="4392567" cy="482082"/>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USER FRIENDLY.</a:t>
            </a:r>
            <a:endParaRPr/>
          </a:p>
        </p:txBody>
      </p:sp>
      <p:sp>
        <p:nvSpPr>
          <p:cNvPr id="175" name="Google Shape;175;p19"/>
          <p:cNvSpPr txBox="1"/>
          <p:nvPr/>
        </p:nvSpPr>
        <p:spPr>
          <a:xfrm>
            <a:off x="3815474" y="4158883"/>
            <a:ext cx="4409831" cy="500939"/>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pic>
        <p:nvPicPr>
          <p:cNvPr id="180" name="Google Shape;180;p20"/>
          <p:cNvPicPr preferRelativeResize="0"/>
          <p:nvPr>
            <p:ph idx="2" type="pic"/>
          </p:nvPr>
        </p:nvPicPr>
        <p:blipFill rotWithShape="1">
          <a:blip r:embed="rId3">
            <a:alphaModFix/>
          </a:blip>
          <a:srcRect b="0" l="0" r="0" t="0"/>
          <a:stretch/>
        </p:blipFill>
        <p:spPr>
          <a:xfrm>
            <a:off x="227960" y="1347774"/>
            <a:ext cx="1872000" cy="1872000"/>
          </a:xfrm>
          <a:prstGeom prst="ellipse">
            <a:avLst/>
          </a:prstGeom>
          <a:solidFill>
            <a:srgbClr val="D8D8D8"/>
          </a:solidFill>
          <a:ln>
            <a:noFill/>
          </a:ln>
        </p:spPr>
      </p:pic>
      <p:pic>
        <p:nvPicPr>
          <p:cNvPr id="181" name="Google Shape;181;p20"/>
          <p:cNvPicPr preferRelativeResize="0"/>
          <p:nvPr>
            <p:ph idx="3" type="pic"/>
          </p:nvPr>
        </p:nvPicPr>
        <p:blipFill rotWithShape="1">
          <a:blip r:embed="rId4">
            <a:alphaModFix/>
          </a:blip>
          <a:srcRect b="0" l="0" r="0" t="0"/>
          <a:stretch/>
        </p:blipFill>
        <p:spPr>
          <a:xfrm>
            <a:off x="2327920" y="1649693"/>
            <a:ext cx="2160300" cy="1268162"/>
          </a:xfrm>
          <a:prstGeom prst="ellipse">
            <a:avLst/>
          </a:prstGeom>
          <a:solidFill>
            <a:srgbClr val="D8D8D8"/>
          </a:solidFill>
          <a:ln>
            <a:noFill/>
          </a:ln>
        </p:spPr>
      </p:pic>
      <p:pic>
        <p:nvPicPr>
          <p:cNvPr id="182" name="Google Shape;182;p20"/>
          <p:cNvPicPr preferRelativeResize="0"/>
          <p:nvPr>
            <p:ph idx="4" type="pic"/>
          </p:nvPr>
        </p:nvPicPr>
        <p:blipFill rotWithShape="1">
          <a:blip r:embed="rId5">
            <a:alphaModFix/>
          </a:blip>
          <a:srcRect b="0" l="0" r="0" t="0"/>
          <a:stretch/>
        </p:blipFill>
        <p:spPr>
          <a:xfrm>
            <a:off x="4833943" y="1353362"/>
            <a:ext cx="1872000" cy="1872000"/>
          </a:xfrm>
          <a:prstGeom prst="ellipse">
            <a:avLst/>
          </a:prstGeom>
          <a:solidFill>
            <a:srgbClr val="D8D8D8"/>
          </a:solidFill>
          <a:ln>
            <a:noFill/>
          </a:ln>
        </p:spPr>
      </p:pic>
      <p:pic>
        <p:nvPicPr>
          <p:cNvPr id="183" name="Google Shape;183;p20"/>
          <p:cNvPicPr preferRelativeResize="0"/>
          <p:nvPr>
            <p:ph idx="5" type="pic"/>
          </p:nvPr>
        </p:nvPicPr>
        <p:blipFill rotWithShape="1">
          <a:blip r:embed="rId6">
            <a:alphaModFix/>
          </a:blip>
          <a:srcRect b="0" l="0" r="0" t="0"/>
          <a:stretch/>
        </p:blipFill>
        <p:spPr>
          <a:xfrm>
            <a:off x="6983760" y="1472101"/>
            <a:ext cx="2160300" cy="1623346"/>
          </a:xfrm>
          <a:prstGeom prst="ellipse">
            <a:avLst/>
          </a:prstGeom>
          <a:solidFill>
            <a:srgbClr val="D8D8D8"/>
          </a:solidFill>
          <a:ln>
            <a:noFill/>
          </a:ln>
        </p:spPr>
      </p:pic>
      <p:grpSp>
        <p:nvGrpSpPr>
          <p:cNvPr id="184" name="Google Shape;184;p20"/>
          <p:cNvGrpSpPr/>
          <p:nvPr/>
        </p:nvGrpSpPr>
        <p:grpSpPr>
          <a:xfrm>
            <a:off x="83810" y="3647290"/>
            <a:ext cx="2053334" cy="1147994"/>
            <a:chOff x="69097" y="3350185"/>
            <a:chExt cx="1918062" cy="954039"/>
          </a:xfrm>
        </p:grpSpPr>
        <p:sp>
          <p:nvSpPr>
            <p:cNvPr id="185" name="Google Shape;185;p20"/>
            <p:cNvSpPr txBox="1"/>
            <p:nvPr/>
          </p:nvSpPr>
          <p:spPr>
            <a:xfrm>
              <a:off x="251520" y="3350185"/>
              <a:ext cx="1656183" cy="2460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ARDUINO</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BOARD</a:t>
              </a:r>
              <a:endParaRPr/>
            </a:p>
            <a:p>
              <a:pPr indent="0" lvl="0" marL="0" marR="0" rtl="0" algn="ctr">
                <a:lnSpc>
                  <a:spcPct val="100000"/>
                </a:lnSpc>
                <a:spcBef>
                  <a:spcPts val="0"/>
                </a:spcBef>
                <a:spcAft>
                  <a:spcPts val="0"/>
                </a:spcAft>
                <a:buClr>
                  <a:srgbClr val="3F3F3F"/>
                </a:buClr>
                <a:buSzPts val="1400"/>
                <a:buFont typeface="Arial"/>
                <a:buNone/>
              </a:pPr>
              <a:r>
                <a:t/>
              </a:r>
              <a:endParaRPr b="1" i="0" sz="1400" u="none" cap="none" strike="noStrike">
                <a:solidFill>
                  <a:srgbClr val="3F3F3F"/>
                </a:solidFill>
                <a:latin typeface="Arial"/>
                <a:ea typeface="Arial"/>
                <a:cs typeface="Arial"/>
                <a:sym typeface="Arial"/>
              </a:endParaRPr>
            </a:p>
          </p:txBody>
        </p:sp>
        <p:sp>
          <p:nvSpPr>
            <p:cNvPr id="186" name="Google Shape;186;p20"/>
            <p:cNvSpPr txBox="1"/>
            <p:nvPr/>
          </p:nvSpPr>
          <p:spPr>
            <a:xfrm>
              <a:off x="69097" y="3631332"/>
              <a:ext cx="1918062" cy="67289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C00000"/>
                  </a:solidFill>
                  <a:latin typeface="Arial"/>
                  <a:ea typeface="Arial"/>
                  <a:cs typeface="Arial"/>
                  <a:sym typeface="Arial"/>
                </a:rPr>
                <a:t>SOFTWARE  PROGRAM IS  CONVERTED  INTO HARDWARE  PROGRAM</a:t>
              </a:r>
              <a:endParaRPr b="1" i="0" sz="1200" u="none" cap="none" strike="noStrike">
                <a:solidFill>
                  <a:srgbClr val="C00000"/>
                </a:solidFill>
                <a:latin typeface="Arial"/>
                <a:ea typeface="Arial"/>
                <a:cs typeface="Arial"/>
                <a:sym typeface="Arial"/>
              </a:endParaRPr>
            </a:p>
          </p:txBody>
        </p:sp>
      </p:grpSp>
      <p:grpSp>
        <p:nvGrpSpPr>
          <p:cNvPr id="187" name="Google Shape;187;p20"/>
          <p:cNvGrpSpPr/>
          <p:nvPr/>
        </p:nvGrpSpPr>
        <p:grpSpPr>
          <a:xfrm>
            <a:off x="2471073" y="3412411"/>
            <a:ext cx="1764720" cy="1304103"/>
            <a:chOff x="251520" y="3350185"/>
            <a:chExt cx="1656183" cy="1366330"/>
          </a:xfrm>
        </p:grpSpPr>
        <p:sp>
          <p:nvSpPr>
            <p:cNvPr id="188" name="Google Shape;188;p20"/>
            <p:cNvSpPr txBox="1"/>
            <p:nvPr/>
          </p:nvSpPr>
          <p:spPr>
            <a:xfrm>
              <a:off x="251520" y="3350185"/>
              <a:ext cx="1656183" cy="2460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1400"/>
                <a:buFont typeface="Arial"/>
                <a:buNone/>
              </a:pPr>
              <a:r>
                <a:t/>
              </a:r>
              <a:endParaRPr b="1" i="0" sz="1400" u="none" cap="none" strike="noStrike">
                <a:solidFill>
                  <a:srgbClr val="3F3F3F"/>
                </a:solidFill>
                <a:latin typeface="Arial"/>
                <a:ea typeface="Arial"/>
                <a:cs typeface="Arial"/>
                <a:sym typeface="Arial"/>
              </a:endParaRPr>
            </a:p>
          </p:txBody>
        </p:sp>
        <p:sp>
          <p:nvSpPr>
            <p:cNvPr id="189" name="Google Shape;189;p20"/>
            <p:cNvSpPr txBox="1"/>
            <p:nvPr/>
          </p:nvSpPr>
          <p:spPr>
            <a:xfrm>
              <a:off x="251520" y="4008258"/>
              <a:ext cx="1656183" cy="7082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C00000"/>
                  </a:solidFill>
                  <a:latin typeface="Arial"/>
                  <a:ea typeface="Arial"/>
                  <a:cs typeface="Arial"/>
                  <a:sym typeface="Arial"/>
                </a:rPr>
                <a:t>MEASURES ELECTRIC ENERGY CONSUMED</a:t>
              </a:r>
              <a:endParaRPr b="1" i="0" sz="1200" u="none" cap="none" strike="noStrike">
                <a:solidFill>
                  <a:srgbClr val="C00000"/>
                </a:solidFill>
                <a:latin typeface="Arial"/>
                <a:ea typeface="Arial"/>
                <a:cs typeface="Arial"/>
                <a:sym typeface="Arial"/>
              </a:endParaRPr>
            </a:p>
          </p:txBody>
        </p:sp>
      </p:grpSp>
      <p:grpSp>
        <p:nvGrpSpPr>
          <p:cNvPr id="190" name="Google Shape;190;p20"/>
          <p:cNvGrpSpPr/>
          <p:nvPr/>
        </p:nvGrpSpPr>
        <p:grpSpPr>
          <a:xfrm>
            <a:off x="4774018" y="3232298"/>
            <a:ext cx="1998922" cy="1484217"/>
            <a:chOff x="190307" y="3350185"/>
            <a:chExt cx="1917991" cy="1366330"/>
          </a:xfrm>
        </p:grpSpPr>
        <p:sp>
          <p:nvSpPr>
            <p:cNvPr id="191" name="Google Shape;191;p20"/>
            <p:cNvSpPr txBox="1"/>
            <p:nvPr/>
          </p:nvSpPr>
          <p:spPr>
            <a:xfrm>
              <a:off x="251520" y="3350185"/>
              <a:ext cx="1656183" cy="2460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1400"/>
                <a:buFont typeface="Arial"/>
                <a:buNone/>
              </a:pPr>
              <a:r>
                <a:t/>
              </a:r>
              <a:endParaRPr b="1" i="0" sz="1400" u="none" cap="none" strike="noStrike">
                <a:solidFill>
                  <a:srgbClr val="3F3F3F"/>
                </a:solidFill>
                <a:latin typeface="Arial"/>
                <a:ea typeface="Arial"/>
                <a:cs typeface="Arial"/>
                <a:sym typeface="Arial"/>
              </a:endParaRPr>
            </a:p>
          </p:txBody>
        </p:sp>
        <p:sp>
          <p:nvSpPr>
            <p:cNvPr id="192" name="Google Shape;192;p20"/>
            <p:cNvSpPr txBox="1"/>
            <p:nvPr/>
          </p:nvSpPr>
          <p:spPr>
            <a:xfrm>
              <a:off x="190307" y="3922722"/>
              <a:ext cx="1917991" cy="79379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C00000"/>
                  </a:solidFill>
                  <a:latin typeface="Arial"/>
                  <a:ea typeface="Arial"/>
                  <a:cs typeface="Arial"/>
                  <a:sym typeface="Arial"/>
                </a:rPr>
                <a:t>STEPS UP OR STEPS DOWN THE ELECTRIC CURRENT ACCORDIMG TO NEED</a:t>
              </a:r>
              <a:endParaRPr b="1" i="0" sz="1200" u="none" cap="none" strike="noStrike">
                <a:solidFill>
                  <a:srgbClr val="C00000"/>
                </a:solidFill>
                <a:latin typeface="Arial"/>
                <a:ea typeface="Arial"/>
                <a:cs typeface="Arial"/>
                <a:sym typeface="Arial"/>
              </a:endParaRPr>
            </a:p>
          </p:txBody>
        </p:sp>
      </p:grpSp>
      <p:grpSp>
        <p:nvGrpSpPr>
          <p:cNvPr id="193" name="Google Shape;193;p20"/>
          <p:cNvGrpSpPr/>
          <p:nvPr/>
        </p:nvGrpSpPr>
        <p:grpSpPr>
          <a:xfrm>
            <a:off x="6957727" y="3412411"/>
            <a:ext cx="2108939" cy="1304103"/>
            <a:chOff x="-26541" y="3412411"/>
            <a:chExt cx="2108939" cy="1304103"/>
          </a:xfrm>
        </p:grpSpPr>
        <p:sp>
          <p:nvSpPr>
            <p:cNvPr id="194" name="Google Shape;194;p20"/>
            <p:cNvSpPr txBox="1"/>
            <p:nvPr/>
          </p:nvSpPr>
          <p:spPr>
            <a:xfrm>
              <a:off x="251520" y="3412411"/>
              <a:ext cx="1656183" cy="28474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F3F3F"/>
                </a:buClr>
                <a:buSzPts val="1400"/>
                <a:buFont typeface="Arial"/>
                <a:buNone/>
              </a:pPr>
              <a:r>
                <a:rPr b="1" i="0" lang="en-US" sz="1400" u="none" cap="none" strike="noStrike">
                  <a:solidFill>
                    <a:schemeClr val="dk1"/>
                  </a:solidFill>
                  <a:latin typeface="Arial"/>
                  <a:ea typeface="Arial"/>
                  <a:cs typeface="Arial"/>
                  <a:sym typeface="Arial"/>
                </a:rPr>
                <a:t>LCD DISPLAY</a:t>
              </a:r>
              <a:endParaRPr b="1" i="0" sz="1400" u="none" cap="none" strike="noStrike">
                <a:solidFill>
                  <a:srgbClr val="3F3F3F"/>
                </a:solidFill>
                <a:latin typeface="Arial"/>
                <a:ea typeface="Arial"/>
                <a:cs typeface="Arial"/>
                <a:sym typeface="Arial"/>
              </a:endParaRPr>
            </a:p>
          </p:txBody>
        </p:sp>
        <p:sp>
          <p:nvSpPr>
            <p:cNvPr id="195" name="Google Shape;195;p20"/>
            <p:cNvSpPr txBox="1"/>
            <p:nvPr/>
          </p:nvSpPr>
          <p:spPr>
            <a:xfrm>
              <a:off x="-26541" y="3927666"/>
              <a:ext cx="2108939" cy="7888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C00000"/>
                  </a:solidFill>
                  <a:latin typeface="Arial"/>
                  <a:ea typeface="Arial"/>
                  <a:cs typeface="Arial"/>
                  <a:sym typeface="Arial"/>
                </a:rPr>
                <a:t>DISPLAY THE BILL AMOUNT AND ENERGY CONSUMPTION IN DIGITAL FORMAT</a:t>
              </a:r>
              <a:endParaRPr b="1" i="0" sz="1200" u="none" cap="none" strike="noStrike">
                <a:solidFill>
                  <a:srgbClr val="C00000"/>
                </a:solidFill>
                <a:latin typeface="Arial"/>
                <a:ea typeface="Arial"/>
                <a:cs typeface="Arial"/>
                <a:sym typeface="Arial"/>
              </a:endParaRPr>
            </a:p>
          </p:txBody>
        </p:sp>
      </p:grpSp>
      <p:sp>
        <p:nvSpPr>
          <p:cNvPr id="196" name="Google Shape;196;p20"/>
          <p:cNvSpPr txBox="1"/>
          <p:nvPr>
            <p:ph type="title"/>
          </p:nvPr>
        </p:nvSpPr>
        <p:spPr>
          <a:xfrm>
            <a:off x="14325" y="143325"/>
            <a:ext cx="9144000" cy="60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4800"/>
              <a:buFont typeface="Arial"/>
              <a:buNone/>
            </a:pPr>
            <a:r>
              <a:rPr lang="en-US" sz="4800">
                <a:solidFill>
                  <a:srgbClr val="C00000"/>
                </a:solidFill>
                <a:latin typeface="Algerian"/>
                <a:ea typeface="Algerian"/>
                <a:cs typeface="Algerian"/>
                <a:sym typeface="Algerian"/>
              </a:rPr>
              <a:t>PROTOTYPE ANALYSIS !..</a:t>
            </a:r>
            <a:endParaRPr sz="4800">
              <a:solidFill>
                <a:srgbClr val="C00000"/>
              </a:solidFill>
              <a:latin typeface="Algerian"/>
              <a:ea typeface="Algerian"/>
              <a:cs typeface="Algerian"/>
              <a:sym typeface="Algerian"/>
            </a:endParaRPr>
          </a:p>
        </p:txBody>
      </p:sp>
      <p:sp>
        <p:nvSpPr>
          <p:cNvPr id="197" name="Google Shape;197;p20"/>
          <p:cNvSpPr txBox="1"/>
          <p:nvPr>
            <p:ph idx="1" type="subTitle"/>
          </p:nvPr>
        </p:nvSpPr>
        <p:spPr>
          <a:xfrm>
            <a:off x="14325" y="745125"/>
            <a:ext cx="9108000" cy="41001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b="1" lang="en-US" sz="2000">
                <a:solidFill>
                  <a:srgbClr val="0C0C0C"/>
                </a:solidFill>
                <a:latin typeface="Algerian"/>
                <a:ea typeface="Algerian"/>
                <a:cs typeface="Algerian"/>
                <a:sym typeface="Algerian"/>
              </a:rPr>
              <a:t>HARDWARE COMPONENTS / DEVICES </a:t>
            </a:r>
            <a:endParaRPr b="1">
              <a:solidFill>
                <a:srgbClr val="0C0C0C"/>
              </a:solidFill>
              <a:latin typeface="Algerian"/>
              <a:ea typeface="Algerian"/>
              <a:cs typeface="Algerian"/>
              <a:sym typeface="Algerian"/>
            </a:endParaRPr>
          </a:p>
        </p:txBody>
      </p:sp>
      <p:sp>
        <p:nvSpPr>
          <p:cNvPr id="198" name="Google Shape;198;p20"/>
          <p:cNvSpPr/>
          <p:nvPr/>
        </p:nvSpPr>
        <p:spPr>
          <a:xfrm>
            <a:off x="2498651" y="3374309"/>
            <a:ext cx="1828800" cy="553357"/>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DIGITAL ENERGY</a:t>
            </a:r>
            <a:endParaRPr/>
          </a:p>
          <a:p>
            <a:pPr indent="0" lvl="0" marL="0" marR="0" rtl="0" algn="just">
              <a:lnSpc>
                <a:spcPct val="107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         METER</a:t>
            </a:r>
            <a:endParaRPr b="1" i="0" sz="1200" u="none" cap="none" strike="noStrike">
              <a:solidFill>
                <a:schemeClr val="dk1"/>
              </a:solidFill>
              <a:latin typeface="Noto Sans Symbols"/>
              <a:ea typeface="Noto Sans Symbols"/>
              <a:cs typeface="Noto Sans Symbols"/>
              <a:sym typeface="Noto Sans Symbols"/>
            </a:endParaRPr>
          </a:p>
        </p:txBody>
      </p:sp>
      <p:sp>
        <p:nvSpPr>
          <p:cNvPr id="199" name="Google Shape;199;p20"/>
          <p:cNvSpPr/>
          <p:nvPr/>
        </p:nvSpPr>
        <p:spPr>
          <a:xfrm>
            <a:off x="4999357" y="3389377"/>
            <a:ext cx="159210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TRANSFORMER</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nvSpPr>
        <p:spPr>
          <a:xfrm>
            <a:off x="5869172" y="355573"/>
            <a:ext cx="2808312" cy="9722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None/>
            </a:pPr>
            <a:r>
              <a:rPr b="1" i="0" lang="en-US" sz="1800" u="none" cap="none" strike="noStrike">
                <a:solidFill>
                  <a:srgbClr val="0DA3B3"/>
                </a:solidFill>
                <a:latin typeface="Algerian"/>
                <a:ea typeface="Algerian"/>
                <a:cs typeface="Algerian"/>
                <a:sym typeface="Algerian"/>
              </a:rPr>
              <a:t>PROTOTYPES USED IN CIRCUIT ANALYSIS:</a:t>
            </a:r>
            <a:endParaRPr/>
          </a:p>
          <a:p>
            <a:pPr indent="0" lvl="0" marL="0" marR="0" rtl="0" algn="l">
              <a:lnSpc>
                <a:spcPct val="100000"/>
              </a:lnSpc>
              <a:spcBef>
                <a:spcPts val="480"/>
              </a:spcBef>
              <a:spcAft>
                <a:spcPts val="0"/>
              </a:spcAft>
              <a:buNone/>
            </a:pPr>
            <a:r>
              <a:rPr b="1" i="0" lang="en-US" sz="1800" u="none" cap="none" strike="noStrike">
                <a:solidFill>
                  <a:srgbClr val="0DA3B3"/>
                </a:solidFill>
                <a:latin typeface="Algerian"/>
                <a:ea typeface="Algerian"/>
                <a:cs typeface="Algerian"/>
                <a:sym typeface="Algerian"/>
              </a:rPr>
              <a:t> </a:t>
            </a:r>
            <a:endParaRPr/>
          </a:p>
          <a:p>
            <a:pPr indent="0" lvl="0" marL="0" marR="0" rtl="0" algn="l">
              <a:lnSpc>
                <a:spcPct val="100000"/>
              </a:lnSpc>
              <a:spcBef>
                <a:spcPts val="480"/>
              </a:spcBef>
              <a:spcAft>
                <a:spcPts val="0"/>
              </a:spcAft>
              <a:buNone/>
            </a:pPr>
            <a:r>
              <a:t/>
            </a:r>
            <a:endParaRPr b="1" i="0" sz="1800" u="none" cap="none" strike="noStrike">
              <a:solidFill>
                <a:srgbClr val="C00000"/>
              </a:solidFill>
              <a:latin typeface="Algerian"/>
              <a:ea typeface="Algerian"/>
              <a:cs typeface="Algerian"/>
              <a:sym typeface="Algerian"/>
            </a:endParaRPr>
          </a:p>
          <a:p>
            <a:pPr indent="0" lvl="0" marL="0" marR="0" rtl="0" algn="l">
              <a:lnSpc>
                <a:spcPct val="100000"/>
              </a:lnSpc>
              <a:spcBef>
                <a:spcPts val="480"/>
              </a:spcBef>
              <a:spcAft>
                <a:spcPts val="0"/>
              </a:spcAft>
              <a:buNone/>
            </a:pPr>
            <a:r>
              <a:t/>
            </a:r>
            <a:endParaRPr b="0" i="0" sz="1800" u="none" cap="none" strike="noStrike">
              <a:solidFill>
                <a:srgbClr val="0DA3B3"/>
              </a:solidFill>
              <a:latin typeface="Algerian"/>
              <a:ea typeface="Algerian"/>
              <a:cs typeface="Algerian"/>
              <a:sym typeface="Algerian"/>
            </a:endParaRPr>
          </a:p>
          <a:p>
            <a:pPr indent="0" lvl="0" marL="0" marR="0" rtl="0" algn="l">
              <a:lnSpc>
                <a:spcPct val="100000"/>
              </a:lnSpc>
              <a:spcBef>
                <a:spcPts val="480"/>
              </a:spcBef>
              <a:spcAft>
                <a:spcPts val="0"/>
              </a:spcAft>
              <a:buClr>
                <a:srgbClr val="32AEB8"/>
              </a:buClr>
              <a:buSzPts val="2400"/>
              <a:buFont typeface="Arial"/>
              <a:buNone/>
            </a:pPr>
            <a:r>
              <a:t/>
            </a:r>
            <a:endParaRPr b="1" i="0" sz="2400" u="none" cap="none" strike="noStrike">
              <a:solidFill>
                <a:srgbClr val="32AEB8"/>
              </a:solidFill>
              <a:latin typeface="Arial"/>
              <a:ea typeface="Arial"/>
              <a:cs typeface="Arial"/>
              <a:sym typeface="Arial"/>
            </a:endParaRPr>
          </a:p>
        </p:txBody>
      </p:sp>
      <p:sp>
        <p:nvSpPr>
          <p:cNvPr id="205" name="Google Shape;205;p21"/>
          <p:cNvSpPr txBox="1"/>
          <p:nvPr/>
        </p:nvSpPr>
        <p:spPr>
          <a:xfrm>
            <a:off x="5177928" y="1168408"/>
            <a:ext cx="3756752" cy="3796024"/>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chemeClr val="dk1"/>
                </a:solidFill>
                <a:latin typeface="Arial"/>
                <a:ea typeface="Arial"/>
                <a:cs typeface="Arial"/>
                <a:sym typeface="Arial"/>
              </a:rPr>
              <a:t>ENERGY METER IS CONNECTED WITH LAMP LOADER IN THE THE AMOUNT ENERGY CONSUMED BY THE LOAD WILL BEMEASURED IN IT.</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1"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chemeClr val="dk1"/>
                </a:solidFill>
                <a:latin typeface="Arial"/>
                <a:ea typeface="Arial"/>
                <a:cs typeface="Arial"/>
                <a:sym typeface="Arial"/>
              </a:rPr>
              <a:t>TRANSFORMER IS MADE CONNECTED WITH THE PCB BOARD IN WHICH RESISTORS,SENSORS ARE CONNECTED AND THE ARUDINOIS ALSO CONNECTED WITH THE PCB .</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1"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chemeClr val="dk1"/>
                </a:solidFill>
                <a:latin typeface="Arial"/>
                <a:ea typeface="Arial"/>
                <a:cs typeface="Arial"/>
                <a:sym typeface="Arial"/>
              </a:rPr>
              <a:t>AURDINO IS THE ONE WHICH TRANSFERS THE AMOUNT OF ENERGY CONSUMED AND BILL AMOUNT TO THE LCD DISPLAY.</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1"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chemeClr val="dk1"/>
                </a:solidFill>
                <a:latin typeface="Arial"/>
                <a:ea typeface="Arial"/>
                <a:cs typeface="Arial"/>
                <a:sym typeface="Arial"/>
              </a:rPr>
              <a:t>LCD DISPLAYS THE RESULT .</a:t>
            </a:r>
            <a:endParaRPr/>
          </a:p>
        </p:txBody>
      </p:sp>
      <p:sp>
        <p:nvSpPr>
          <p:cNvPr id="206" name="Google Shape;206;p21"/>
          <p:cNvSpPr/>
          <p:nvPr/>
        </p:nvSpPr>
        <p:spPr>
          <a:xfrm>
            <a:off x="5316909" y="581510"/>
            <a:ext cx="344862" cy="347742"/>
          </a:xfrm>
          <a:custGeom>
            <a:rect b="b" l="l" r="r" t="t"/>
            <a:pathLst>
              <a:path extrusionOk="0" h="120000" w="120000">
                <a:moveTo>
                  <a:pt x="65274" y="39473"/>
                </a:moveTo>
                <a:cubicBezTo>
                  <a:pt x="53599" y="36371"/>
                  <a:pt x="41599" y="43242"/>
                  <a:pt x="38470" y="54820"/>
                </a:cubicBezTo>
                <a:cubicBezTo>
                  <a:pt x="35342" y="66398"/>
                  <a:pt x="42270" y="78299"/>
                  <a:pt x="53945" y="81402"/>
                </a:cubicBezTo>
                <a:cubicBezTo>
                  <a:pt x="65620" y="84504"/>
                  <a:pt x="77621" y="77633"/>
                  <a:pt x="80749" y="66055"/>
                </a:cubicBezTo>
                <a:cubicBezTo>
                  <a:pt x="83877" y="54477"/>
                  <a:pt x="76949" y="42576"/>
                  <a:pt x="65274" y="39473"/>
                </a:cubicBezTo>
                <a:close/>
                <a:moveTo>
                  <a:pt x="69168" y="25060"/>
                </a:moveTo>
                <a:cubicBezTo>
                  <a:pt x="88870" y="30296"/>
                  <a:pt x="100561" y="50379"/>
                  <a:pt x="95282" y="69917"/>
                </a:cubicBezTo>
                <a:cubicBezTo>
                  <a:pt x="90003" y="89455"/>
                  <a:pt x="69753" y="101050"/>
                  <a:pt x="50051" y="95815"/>
                </a:cubicBezTo>
                <a:cubicBezTo>
                  <a:pt x="30350" y="90579"/>
                  <a:pt x="18658" y="70496"/>
                  <a:pt x="23937" y="50958"/>
                </a:cubicBezTo>
                <a:cubicBezTo>
                  <a:pt x="29216" y="31420"/>
                  <a:pt x="49467" y="19825"/>
                  <a:pt x="69168" y="25060"/>
                </a:cubicBezTo>
                <a:close/>
                <a:moveTo>
                  <a:pt x="70584" y="19819"/>
                </a:moveTo>
                <a:cubicBezTo>
                  <a:pt x="47964" y="13808"/>
                  <a:pt x="24713" y="27121"/>
                  <a:pt x="18652" y="49554"/>
                </a:cubicBezTo>
                <a:cubicBezTo>
                  <a:pt x="12591" y="71987"/>
                  <a:pt x="26015" y="95045"/>
                  <a:pt x="48635" y="101056"/>
                </a:cubicBezTo>
                <a:cubicBezTo>
                  <a:pt x="71255" y="107067"/>
                  <a:pt x="94506" y="93754"/>
                  <a:pt x="100567" y="71321"/>
                </a:cubicBezTo>
                <a:cubicBezTo>
                  <a:pt x="106628" y="48888"/>
                  <a:pt x="93204" y="25830"/>
                  <a:pt x="70584" y="19819"/>
                </a:cubicBezTo>
                <a:close/>
                <a:moveTo>
                  <a:pt x="120000" y="28418"/>
                </a:moveTo>
                <a:lnTo>
                  <a:pt x="119819" y="29085"/>
                </a:lnTo>
                <a:lnTo>
                  <a:pt x="119636" y="28804"/>
                </a:lnTo>
                <a:close/>
                <a:moveTo>
                  <a:pt x="84120" y="4683"/>
                </a:moveTo>
                <a:lnTo>
                  <a:pt x="83867" y="19572"/>
                </a:lnTo>
                <a:lnTo>
                  <a:pt x="83406" y="19449"/>
                </a:lnTo>
                <a:cubicBezTo>
                  <a:pt x="87163" y="21546"/>
                  <a:pt x="90559" y="24117"/>
                  <a:pt x="93431" y="27166"/>
                </a:cubicBezTo>
                <a:lnTo>
                  <a:pt x="106796" y="23870"/>
                </a:lnTo>
                <a:lnTo>
                  <a:pt x="115363" y="39849"/>
                </a:lnTo>
                <a:lnTo>
                  <a:pt x="105840" y="48364"/>
                </a:lnTo>
                <a:cubicBezTo>
                  <a:pt x="107034" y="52676"/>
                  <a:pt x="107596" y="57191"/>
                  <a:pt x="107394" y="61781"/>
                </a:cubicBezTo>
                <a:lnTo>
                  <a:pt x="119289" y="68330"/>
                </a:lnTo>
                <a:lnTo>
                  <a:pt x="114566" y="85810"/>
                </a:lnTo>
                <a:lnTo>
                  <a:pt x="100132" y="85570"/>
                </a:lnTo>
                <a:cubicBezTo>
                  <a:pt x="98307" y="88594"/>
                  <a:pt x="96096" y="91321"/>
                  <a:pt x="93619" y="93756"/>
                </a:cubicBezTo>
                <a:lnTo>
                  <a:pt x="98359" y="106025"/>
                </a:lnTo>
                <a:lnTo>
                  <a:pt x="83411" y="116405"/>
                </a:lnTo>
                <a:lnTo>
                  <a:pt x="72073" y="106643"/>
                </a:lnTo>
                <a:lnTo>
                  <a:pt x="73453" y="105685"/>
                </a:lnTo>
                <a:cubicBezTo>
                  <a:pt x="69110" y="107079"/>
                  <a:pt x="64517" y="107749"/>
                  <a:pt x="59835" y="107723"/>
                </a:cubicBezTo>
                <a:lnTo>
                  <a:pt x="52963" y="119999"/>
                </a:lnTo>
                <a:lnTo>
                  <a:pt x="35336" y="115316"/>
                </a:lnTo>
                <a:lnTo>
                  <a:pt x="35574" y="101277"/>
                </a:lnTo>
                <a:cubicBezTo>
                  <a:pt x="31839" y="99165"/>
                  <a:pt x="28466" y="96583"/>
                  <a:pt x="25614" y="93529"/>
                </a:cubicBezTo>
                <a:lnTo>
                  <a:pt x="25843" y="94015"/>
                </a:lnTo>
                <a:lnTo>
                  <a:pt x="11102" y="96847"/>
                </a:lnTo>
                <a:lnTo>
                  <a:pt x="3390" y="80445"/>
                </a:lnTo>
                <a:lnTo>
                  <a:pt x="13359" y="72429"/>
                </a:lnTo>
                <a:cubicBezTo>
                  <a:pt x="12295" y="68561"/>
                  <a:pt x="11739" y="64530"/>
                  <a:pt x="11738" y="60428"/>
                </a:cubicBezTo>
                <a:lnTo>
                  <a:pt x="0" y="53965"/>
                </a:lnTo>
                <a:lnTo>
                  <a:pt x="4723" y="36484"/>
                </a:lnTo>
                <a:lnTo>
                  <a:pt x="18174" y="36709"/>
                </a:lnTo>
                <a:cubicBezTo>
                  <a:pt x="19999" y="33515"/>
                  <a:pt x="22203" y="30603"/>
                  <a:pt x="24696" y="27997"/>
                </a:cubicBezTo>
                <a:lnTo>
                  <a:pt x="20190" y="14215"/>
                </a:lnTo>
                <a:lnTo>
                  <a:pt x="35666" y="4625"/>
                </a:lnTo>
                <a:lnTo>
                  <a:pt x="46473" y="14962"/>
                </a:lnTo>
                <a:lnTo>
                  <a:pt x="46365" y="15030"/>
                </a:lnTo>
                <a:cubicBezTo>
                  <a:pt x="50613" y="13704"/>
                  <a:pt x="55098" y="13091"/>
                  <a:pt x="59667" y="13141"/>
                </a:cubicBezTo>
                <a:lnTo>
                  <a:pt x="59206" y="13018"/>
                </a:lnTo>
                <a:lnTo>
                  <a:pt x="66493" y="0"/>
                </a:lnTo>
                <a:close/>
              </a:path>
            </a:pathLst>
          </a:cu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21"/>
          <p:cNvSpPr/>
          <p:nvPr/>
        </p:nvSpPr>
        <p:spPr>
          <a:xfrm>
            <a:off x="0" y="355573"/>
            <a:ext cx="4645134"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3600" u="none" cap="none" strike="noStrike">
                <a:solidFill>
                  <a:srgbClr val="C00000"/>
                </a:solidFill>
                <a:latin typeface="Algerian"/>
                <a:ea typeface="Algerian"/>
                <a:cs typeface="Algerian"/>
                <a:sym typeface="Algerian"/>
              </a:rPr>
              <a:t>    </a:t>
            </a:r>
            <a:r>
              <a:rPr b="0" i="0" lang="en-US" sz="3200" u="none" cap="none" strike="noStrike">
                <a:solidFill>
                  <a:srgbClr val="C00000"/>
                </a:solidFill>
                <a:latin typeface="Algerian"/>
                <a:ea typeface="Algerian"/>
                <a:cs typeface="Algerian"/>
                <a:sym typeface="Algerian"/>
              </a:rPr>
              <a:t>CIRCUIT ANALYSIS !..</a:t>
            </a:r>
            <a:endParaRPr b="0" i="0" sz="1200" u="none" cap="none" strike="noStrike">
              <a:solidFill>
                <a:srgbClr val="C00000"/>
              </a:solidFill>
              <a:latin typeface="Algerian"/>
              <a:ea typeface="Algerian"/>
              <a:cs typeface="Algerian"/>
              <a:sym typeface="Algerian"/>
            </a:endParaRPr>
          </a:p>
          <a:p>
            <a:pPr indent="0" lvl="0" marL="0" marR="0" rtl="0" algn="l">
              <a:lnSpc>
                <a:spcPct val="100000"/>
              </a:lnSpc>
              <a:spcBef>
                <a:spcPts val="0"/>
              </a:spcBef>
              <a:spcAft>
                <a:spcPts val="0"/>
              </a:spcAft>
              <a:buNone/>
            </a:pPr>
            <a:r>
              <a:t/>
            </a:r>
            <a:endParaRPr b="0" i="0" sz="1400" u="none" cap="none" strike="noStrike">
              <a:solidFill>
                <a:srgbClr val="C00000"/>
              </a:solidFill>
              <a:latin typeface="Algerian"/>
              <a:ea typeface="Algerian"/>
              <a:cs typeface="Algerian"/>
              <a:sym typeface="Algerian"/>
            </a:endParaRPr>
          </a:p>
          <a:p>
            <a:pPr indent="0" lvl="0" marL="0" marR="0" rtl="0" algn="l">
              <a:lnSpc>
                <a:spcPct val="100000"/>
              </a:lnSpc>
              <a:spcBef>
                <a:spcPts val="0"/>
              </a:spcBef>
              <a:spcAft>
                <a:spcPts val="0"/>
              </a:spcAft>
              <a:buNone/>
            </a:pPr>
            <a:r>
              <a:rPr b="1" i="0" lang="en-US" sz="2000" u="none" cap="none" strike="noStrike">
                <a:solidFill>
                  <a:srgbClr val="C00000"/>
                </a:solidFill>
                <a:latin typeface="Algerian"/>
                <a:ea typeface="Algerian"/>
                <a:cs typeface="Algerian"/>
                <a:sym typeface="Algerian"/>
              </a:rPr>
              <a:t>      </a:t>
            </a:r>
            <a:endParaRPr b="1" i="0" sz="1400" u="none" cap="none" strike="noStrike">
              <a:solidFill>
                <a:schemeClr val="dk1"/>
              </a:solidFill>
              <a:latin typeface="Algerian"/>
              <a:ea typeface="Algerian"/>
              <a:cs typeface="Algerian"/>
              <a:sym typeface="Algerian"/>
            </a:endParaRPr>
          </a:p>
        </p:txBody>
      </p:sp>
      <p:pic>
        <p:nvPicPr>
          <p:cNvPr id="208" name="Google Shape;208;p21"/>
          <p:cNvPicPr preferRelativeResize="0"/>
          <p:nvPr>
            <p:ph idx="2" type="pic"/>
          </p:nvPr>
        </p:nvPicPr>
        <p:blipFill rotWithShape="1">
          <a:blip r:embed="rId3">
            <a:alphaModFix/>
          </a:blip>
          <a:srcRect b="10889" l="0" r="0" t="0"/>
          <a:stretch/>
        </p:blipFill>
        <p:spPr>
          <a:xfrm>
            <a:off x="128758" y="1327805"/>
            <a:ext cx="4516376" cy="3477231"/>
          </a:xfrm>
          <a:prstGeom prst="rect">
            <a:avLst/>
          </a:prstGeom>
          <a:solidFill>
            <a:srgbClr val="D8D8D8"/>
          </a:solidFill>
          <a:ln>
            <a:noFill/>
          </a:ln>
        </p:spPr>
      </p:pic>
      <p:sp>
        <p:nvSpPr>
          <p:cNvPr id="209" name="Google Shape;209;p21"/>
          <p:cNvSpPr/>
          <p:nvPr/>
        </p:nvSpPr>
        <p:spPr>
          <a:xfrm flipH="1" rot="-5400000">
            <a:off x="118041" y="484417"/>
            <a:ext cx="367987" cy="346556"/>
          </a:xfrm>
          <a:custGeom>
            <a:rect b="b" l="l" r="r" t="t"/>
            <a:pathLst>
              <a:path extrusionOk="0" h="120000" w="120000">
                <a:moveTo>
                  <a:pt x="114609" y="52208"/>
                </a:moveTo>
                <a:lnTo>
                  <a:pt x="114609" y="67089"/>
                </a:lnTo>
                <a:cubicBezTo>
                  <a:pt x="114609" y="68670"/>
                  <a:pt x="115816" y="69951"/>
                  <a:pt x="117304" y="69951"/>
                </a:cubicBezTo>
                <a:lnTo>
                  <a:pt x="117304" y="69951"/>
                </a:lnTo>
                <a:cubicBezTo>
                  <a:pt x="118793" y="69951"/>
                  <a:pt x="120000" y="68670"/>
                  <a:pt x="120000" y="67089"/>
                </a:cubicBezTo>
                <a:lnTo>
                  <a:pt x="119999" y="52208"/>
                </a:lnTo>
                <a:cubicBezTo>
                  <a:pt x="119999" y="50627"/>
                  <a:pt x="118793" y="49346"/>
                  <a:pt x="117304" y="49346"/>
                </a:cubicBezTo>
                <a:cubicBezTo>
                  <a:pt x="115816" y="49346"/>
                  <a:pt x="114609" y="50627"/>
                  <a:pt x="114609" y="52208"/>
                </a:cubicBezTo>
                <a:close/>
                <a:moveTo>
                  <a:pt x="106256" y="49918"/>
                </a:moveTo>
                <a:lnTo>
                  <a:pt x="106256" y="69379"/>
                </a:lnTo>
                <a:cubicBezTo>
                  <a:pt x="106256" y="70960"/>
                  <a:pt x="107463" y="72241"/>
                  <a:pt x="108951" y="72241"/>
                </a:cubicBezTo>
                <a:lnTo>
                  <a:pt x="108951" y="72241"/>
                </a:lnTo>
                <a:cubicBezTo>
                  <a:pt x="110440" y="72241"/>
                  <a:pt x="111646" y="70960"/>
                  <a:pt x="111646" y="69379"/>
                </a:cubicBezTo>
                <a:lnTo>
                  <a:pt x="111646" y="49918"/>
                </a:lnTo>
                <a:cubicBezTo>
                  <a:pt x="111646" y="48337"/>
                  <a:pt x="110440" y="47056"/>
                  <a:pt x="108951" y="47056"/>
                </a:cubicBezTo>
                <a:cubicBezTo>
                  <a:pt x="107463" y="47056"/>
                  <a:pt x="106256" y="48337"/>
                  <a:pt x="106256" y="49918"/>
                </a:cubicBezTo>
                <a:close/>
                <a:moveTo>
                  <a:pt x="97903" y="48773"/>
                </a:moveTo>
                <a:lnTo>
                  <a:pt x="97903" y="70524"/>
                </a:lnTo>
                <a:cubicBezTo>
                  <a:pt x="97903" y="72104"/>
                  <a:pt x="99109" y="73386"/>
                  <a:pt x="100598" y="73386"/>
                </a:cubicBezTo>
                <a:lnTo>
                  <a:pt x="100598" y="73386"/>
                </a:lnTo>
                <a:cubicBezTo>
                  <a:pt x="102086" y="73386"/>
                  <a:pt x="103293" y="72104"/>
                  <a:pt x="103293" y="70524"/>
                </a:cubicBezTo>
                <a:lnTo>
                  <a:pt x="103293" y="48773"/>
                </a:lnTo>
                <a:cubicBezTo>
                  <a:pt x="103293" y="47193"/>
                  <a:pt x="102086" y="45911"/>
                  <a:pt x="100598" y="45911"/>
                </a:cubicBezTo>
                <a:cubicBezTo>
                  <a:pt x="99109" y="45911"/>
                  <a:pt x="97903" y="47193"/>
                  <a:pt x="97903" y="48773"/>
                </a:cubicBezTo>
                <a:close/>
                <a:moveTo>
                  <a:pt x="53856" y="54256"/>
                </a:moveTo>
                <a:cubicBezTo>
                  <a:pt x="53856" y="53338"/>
                  <a:pt x="54558" y="52593"/>
                  <a:pt x="55423" y="52593"/>
                </a:cubicBezTo>
                <a:lnTo>
                  <a:pt x="57787" y="52593"/>
                </a:lnTo>
                <a:lnTo>
                  <a:pt x="57787" y="49895"/>
                </a:lnTo>
                <a:cubicBezTo>
                  <a:pt x="57787" y="49843"/>
                  <a:pt x="57790" y="49793"/>
                  <a:pt x="57844" y="49750"/>
                </a:cubicBezTo>
                <a:lnTo>
                  <a:pt x="57714" y="49315"/>
                </a:lnTo>
                <a:cubicBezTo>
                  <a:pt x="57790" y="48400"/>
                  <a:pt x="58549" y="47723"/>
                  <a:pt x="59411" y="47803"/>
                </a:cubicBezTo>
                <a:lnTo>
                  <a:pt x="91653" y="50798"/>
                </a:lnTo>
                <a:cubicBezTo>
                  <a:pt x="92515" y="50878"/>
                  <a:pt x="93152" y="51685"/>
                  <a:pt x="93077" y="52600"/>
                </a:cubicBezTo>
                <a:cubicBezTo>
                  <a:pt x="93002" y="53515"/>
                  <a:pt x="92242" y="54191"/>
                  <a:pt x="91380" y="54111"/>
                </a:cubicBezTo>
                <a:cubicBezTo>
                  <a:pt x="80879" y="53136"/>
                  <a:pt x="70377" y="52160"/>
                  <a:pt x="59875" y="51185"/>
                </a:cubicBezTo>
                <a:lnTo>
                  <a:pt x="59875" y="52593"/>
                </a:lnTo>
                <a:lnTo>
                  <a:pt x="62240" y="52593"/>
                </a:lnTo>
                <a:cubicBezTo>
                  <a:pt x="63105" y="52593"/>
                  <a:pt x="63806" y="53338"/>
                  <a:pt x="63806" y="54256"/>
                </a:cubicBezTo>
                <a:lnTo>
                  <a:pt x="63806" y="54256"/>
                </a:lnTo>
                <a:cubicBezTo>
                  <a:pt x="63806" y="55175"/>
                  <a:pt x="63105" y="55919"/>
                  <a:pt x="62240" y="55919"/>
                </a:cubicBezTo>
                <a:cubicBezTo>
                  <a:pt x="61452" y="55919"/>
                  <a:pt x="60664" y="55919"/>
                  <a:pt x="59875" y="55919"/>
                </a:cubicBezTo>
                <a:lnTo>
                  <a:pt x="59875" y="58197"/>
                </a:lnTo>
                <a:lnTo>
                  <a:pt x="62240" y="58197"/>
                </a:lnTo>
                <a:cubicBezTo>
                  <a:pt x="63105" y="58197"/>
                  <a:pt x="63806" y="58942"/>
                  <a:pt x="63806" y="59860"/>
                </a:cubicBezTo>
                <a:lnTo>
                  <a:pt x="63806" y="59860"/>
                </a:lnTo>
                <a:cubicBezTo>
                  <a:pt x="63806" y="60778"/>
                  <a:pt x="63105" y="61523"/>
                  <a:pt x="62240" y="61523"/>
                </a:cubicBezTo>
                <a:cubicBezTo>
                  <a:pt x="61452" y="61523"/>
                  <a:pt x="60664" y="61523"/>
                  <a:pt x="59875" y="61523"/>
                </a:cubicBezTo>
                <a:lnTo>
                  <a:pt x="59875" y="63801"/>
                </a:lnTo>
                <a:lnTo>
                  <a:pt x="62240" y="63801"/>
                </a:lnTo>
                <a:cubicBezTo>
                  <a:pt x="63105" y="63801"/>
                  <a:pt x="63806" y="64546"/>
                  <a:pt x="63806" y="65464"/>
                </a:cubicBezTo>
                <a:lnTo>
                  <a:pt x="63806" y="65464"/>
                </a:lnTo>
                <a:cubicBezTo>
                  <a:pt x="63806" y="66382"/>
                  <a:pt x="63105" y="67127"/>
                  <a:pt x="62240" y="67127"/>
                </a:cubicBezTo>
                <a:cubicBezTo>
                  <a:pt x="61452" y="67127"/>
                  <a:pt x="60664" y="67127"/>
                  <a:pt x="59875" y="67127"/>
                </a:cubicBezTo>
                <a:lnTo>
                  <a:pt x="59875" y="68544"/>
                </a:lnTo>
                <a:lnTo>
                  <a:pt x="91233" y="65045"/>
                </a:lnTo>
                <a:cubicBezTo>
                  <a:pt x="92093" y="64949"/>
                  <a:pt x="92863" y="65611"/>
                  <a:pt x="92954" y="66525"/>
                </a:cubicBezTo>
                <a:cubicBezTo>
                  <a:pt x="93044" y="67438"/>
                  <a:pt x="92420" y="68256"/>
                  <a:pt x="91560" y="68352"/>
                </a:cubicBezTo>
                <a:cubicBezTo>
                  <a:pt x="80831" y="69550"/>
                  <a:pt x="70101" y="70747"/>
                  <a:pt x="59372" y="71945"/>
                </a:cubicBezTo>
                <a:cubicBezTo>
                  <a:pt x="58511" y="72041"/>
                  <a:pt x="57741" y="71378"/>
                  <a:pt x="57650" y="70465"/>
                </a:cubicBezTo>
                <a:cubicBezTo>
                  <a:pt x="57630" y="70259"/>
                  <a:pt x="57646" y="70058"/>
                  <a:pt x="57807" y="69902"/>
                </a:cubicBezTo>
                <a:lnTo>
                  <a:pt x="57787" y="69850"/>
                </a:lnTo>
                <a:lnTo>
                  <a:pt x="57787" y="67127"/>
                </a:lnTo>
                <a:lnTo>
                  <a:pt x="55423" y="67127"/>
                </a:lnTo>
                <a:cubicBezTo>
                  <a:pt x="54558" y="67127"/>
                  <a:pt x="53856" y="66382"/>
                  <a:pt x="53856" y="65464"/>
                </a:cubicBezTo>
                <a:cubicBezTo>
                  <a:pt x="53856" y="64546"/>
                  <a:pt x="54558" y="63801"/>
                  <a:pt x="55423" y="63801"/>
                </a:cubicBezTo>
                <a:lnTo>
                  <a:pt x="57787" y="63801"/>
                </a:lnTo>
                <a:lnTo>
                  <a:pt x="57787" y="61523"/>
                </a:lnTo>
                <a:lnTo>
                  <a:pt x="55423" y="61523"/>
                </a:lnTo>
                <a:cubicBezTo>
                  <a:pt x="54558" y="61523"/>
                  <a:pt x="53856" y="60779"/>
                  <a:pt x="53856" y="59860"/>
                </a:cubicBezTo>
                <a:cubicBezTo>
                  <a:pt x="53856" y="58942"/>
                  <a:pt x="54558" y="58197"/>
                  <a:pt x="55423" y="58197"/>
                </a:cubicBezTo>
                <a:lnTo>
                  <a:pt x="57787" y="58197"/>
                </a:lnTo>
                <a:lnTo>
                  <a:pt x="57787" y="55919"/>
                </a:lnTo>
                <a:lnTo>
                  <a:pt x="55423" y="55919"/>
                </a:lnTo>
                <a:cubicBezTo>
                  <a:pt x="54558" y="55919"/>
                  <a:pt x="53856" y="55175"/>
                  <a:pt x="53856" y="54256"/>
                </a:cubicBezTo>
                <a:close/>
                <a:moveTo>
                  <a:pt x="48021" y="3132"/>
                </a:moveTo>
                <a:lnTo>
                  <a:pt x="48021" y="12530"/>
                </a:lnTo>
                <a:cubicBezTo>
                  <a:pt x="48021" y="14260"/>
                  <a:pt x="49342" y="15663"/>
                  <a:pt x="50971" y="15663"/>
                </a:cubicBezTo>
                <a:cubicBezTo>
                  <a:pt x="52601" y="15663"/>
                  <a:pt x="53921" y="14260"/>
                  <a:pt x="53921" y="12530"/>
                </a:cubicBezTo>
                <a:lnTo>
                  <a:pt x="53921" y="3132"/>
                </a:lnTo>
                <a:cubicBezTo>
                  <a:pt x="53921" y="1402"/>
                  <a:pt x="52601" y="0"/>
                  <a:pt x="50971" y="0"/>
                </a:cubicBezTo>
                <a:cubicBezTo>
                  <a:pt x="49342" y="0"/>
                  <a:pt x="48021" y="1402"/>
                  <a:pt x="48021" y="3132"/>
                </a:cubicBezTo>
                <a:close/>
                <a:moveTo>
                  <a:pt x="48021" y="107469"/>
                </a:moveTo>
                <a:lnTo>
                  <a:pt x="48021" y="116867"/>
                </a:lnTo>
                <a:cubicBezTo>
                  <a:pt x="48021" y="118597"/>
                  <a:pt x="49342" y="120000"/>
                  <a:pt x="50971" y="120000"/>
                </a:cubicBezTo>
                <a:cubicBezTo>
                  <a:pt x="52601" y="120000"/>
                  <a:pt x="53921" y="118597"/>
                  <a:pt x="53921" y="116867"/>
                </a:cubicBezTo>
                <a:lnTo>
                  <a:pt x="53921" y="107469"/>
                </a:lnTo>
                <a:cubicBezTo>
                  <a:pt x="53921" y="105739"/>
                  <a:pt x="52601" y="104336"/>
                  <a:pt x="50971" y="104336"/>
                </a:cubicBezTo>
                <a:cubicBezTo>
                  <a:pt x="49342" y="104336"/>
                  <a:pt x="48021" y="105739"/>
                  <a:pt x="48021" y="107469"/>
                </a:cubicBezTo>
                <a:close/>
                <a:moveTo>
                  <a:pt x="21116" y="59649"/>
                </a:moveTo>
                <a:cubicBezTo>
                  <a:pt x="21116" y="67800"/>
                  <a:pt x="24044" y="75951"/>
                  <a:pt x="29901" y="82170"/>
                </a:cubicBezTo>
                <a:cubicBezTo>
                  <a:pt x="41615" y="94608"/>
                  <a:pt x="60607" y="94608"/>
                  <a:pt x="72320" y="82170"/>
                </a:cubicBezTo>
                <a:lnTo>
                  <a:pt x="79515" y="74530"/>
                </a:lnTo>
                <a:lnTo>
                  <a:pt x="87539" y="74531"/>
                </a:lnTo>
                <a:cubicBezTo>
                  <a:pt x="90764" y="74530"/>
                  <a:pt x="93379" y="71754"/>
                  <a:pt x="93379" y="68330"/>
                </a:cubicBezTo>
                <a:lnTo>
                  <a:pt x="93379" y="59809"/>
                </a:lnTo>
                <a:lnTo>
                  <a:pt x="93530" y="59649"/>
                </a:lnTo>
                <a:lnTo>
                  <a:pt x="93379" y="59488"/>
                </a:lnTo>
                <a:lnTo>
                  <a:pt x="93379" y="50967"/>
                </a:lnTo>
                <a:cubicBezTo>
                  <a:pt x="93379" y="47543"/>
                  <a:pt x="90764" y="44767"/>
                  <a:pt x="87539" y="44767"/>
                </a:cubicBezTo>
                <a:lnTo>
                  <a:pt x="79515" y="44767"/>
                </a:lnTo>
                <a:cubicBezTo>
                  <a:pt x="77116" y="42220"/>
                  <a:pt x="74718" y="39674"/>
                  <a:pt x="72320" y="37127"/>
                </a:cubicBezTo>
                <a:cubicBezTo>
                  <a:pt x="60607" y="24689"/>
                  <a:pt x="41615" y="24689"/>
                  <a:pt x="29901" y="37127"/>
                </a:cubicBezTo>
                <a:cubicBezTo>
                  <a:pt x="24044" y="43346"/>
                  <a:pt x="21116" y="51497"/>
                  <a:pt x="21116" y="59649"/>
                </a:cubicBezTo>
                <a:close/>
                <a:moveTo>
                  <a:pt x="15930" y="103846"/>
                </a:moveTo>
                <a:cubicBezTo>
                  <a:pt x="15930" y="104647"/>
                  <a:pt x="16218" y="105449"/>
                  <a:pt x="16794" y="106061"/>
                </a:cubicBezTo>
                <a:cubicBezTo>
                  <a:pt x="17946" y="107284"/>
                  <a:pt x="19814" y="107284"/>
                  <a:pt x="20966" y="106061"/>
                </a:cubicBezTo>
                <a:lnTo>
                  <a:pt x="27224" y="99415"/>
                </a:lnTo>
                <a:cubicBezTo>
                  <a:pt x="28376" y="98192"/>
                  <a:pt x="28376" y="96208"/>
                  <a:pt x="27224" y="94985"/>
                </a:cubicBezTo>
                <a:cubicBezTo>
                  <a:pt x="26072" y="93762"/>
                  <a:pt x="24204" y="93762"/>
                  <a:pt x="23052" y="94985"/>
                </a:cubicBezTo>
                <a:lnTo>
                  <a:pt x="16794" y="101630"/>
                </a:lnTo>
                <a:cubicBezTo>
                  <a:pt x="16218" y="102242"/>
                  <a:pt x="15930" y="103044"/>
                  <a:pt x="15930" y="103846"/>
                </a:cubicBezTo>
                <a:close/>
                <a:moveTo>
                  <a:pt x="15930" y="15910"/>
                </a:moveTo>
                <a:cubicBezTo>
                  <a:pt x="15930" y="16712"/>
                  <a:pt x="16218" y="17514"/>
                  <a:pt x="16794" y="18125"/>
                </a:cubicBezTo>
                <a:lnTo>
                  <a:pt x="23052" y="24771"/>
                </a:lnTo>
                <a:cubicBezTo>
                  <a:pt x="24204" y="25994"/>
                  <a:pt x="26072" y="25994"/>
                  <a:pt x="27224" y="24771"/>
                </a:cubicBezTo>
                <a:cubicBezTo>
                  <a:pt x="28376" y="23547"/>
                  <a:pt x="28376" y="21564"/>
                  <a:pt x="27224" y="20340"/>
                </a:cubicBezTo>
                <a:lnTo>
                  <a:pt x="20966" y="13695"/>
                </a:lnTo>
                <a:cubicBezTo>
                  <a:pt x="19814" y="12472"/>
                  <a:pt x="17946" y="12472"/>
                  <a:pt x="16794" y="13695"/>
                </a:cubicBezTo>
                <a:cubicBezTo>
                  <a:pt x="16218" y="14307"/>
                  <a:pt x="15930" y="15109"/>
                  <a:pt x="15930" y="15910"/>
                </a:cubicBezTo>
                <a:close/>
                <a:moveTo>
                  <a:pt x="0" y="59999"/>
                </a:moveTo>
                <a:cubicBezTo>
                  <a:pt x="0" y="61730"/>
                  <a:pt x="1320" y="63132"/>
                  <a:pt x="2950" y="63132"/>
                </a:cubicBezTo>
                <a:lnTo>
                  <a:pt x="11800" y="63132"/>
                </a:lnTo>
                <a:cubicBezTo>
                  <a:pt x="13430" y="63132"/>
                  <a:pt x="14751" y="61730"/>
                  <a:pt x="14751" y="59999"/>
                </a:cubicBezTo>
                <a:cubicBezTo>
                  <a:pt x="14751" y="58269"/>
                  <a:pt x="13430" y="56867"/>
                  <a:pt x="11800" y="56867"/>
                </a:cubicBezTo>
                <a:lnTo>
                  <a:pt x="2950" y="56867"/>
                </a:lnTo>
                <a:cubicBezTo>
                  <a:pt x="1320" y="56867"/>
                  <a:pt x="0" y="58269"/>
                  <a:pt x="0" y="5999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idx="1" type="body"/>
          </p:nvPr>
        </p:nvSpPr>
        <p:spPr>
          <a:xfrm>
            <a:off x="1916935" y="106219"/>
            <a:ext cx="6228143"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4800"/>
              <a:buFont typeface="Arial"/>
              <a:buNone/>
            </a:pPr>
            <a:r>
              <a:rPr b="0" i="0" lang="en-US" sz="4800" u="none" cap="none" strike="noStrike">
                <a:solidFill>
                  <a:srgbClr val="C00000"/>
                </a:solidFill>
                <a:latin typeface="Algerian"/>
                <a:ea typeface="Algerian"/>
                <a:cs typeface="Algerian"/>
                <a:sym typeface="Algerian"/>
              </a:rPr>
              <a:t> BLOCK DIAGRAM !...</a:t>
            </a:r>
            <a:endParaRPr b="0" i="0" sz="4000" u="none" cap="none" strike="noStrike">
              <a:solidFill>
                <a:srgbClr val="C00000"/>
              </a:solidFill>
              <a:latin typeface="Algerian"/>
              <a:ea typeface="Algerian"/>
              <a:cs typeface="Algerian"/>
              <a:sym typeface="Algerian"/>
            </a:endParaRPr>
          </a:p>
        </p:txBody>
      </p:sp>
      <p:sp>
        <p:nvSpPr>
          <p:cNvPr id="215" name="Google Shape;215;p22"/>
          <p:cNvSpPr txBox="1"/>
          <p:nvPr>
            <p:ph idx="2" type="body"/>
          </p:nvPr>
        </p:nvSpPr>
        <p:spPr>
          <a:xfrm>
            <a:off x="1470627" y="947365"/>
            <a:ext cx="6356733" cy="61632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800" u="none" cap="none" strike="noStrike">
                <a:solidFill>
                  <a:srgbClr val="0DA3B3"/>
                </a:solidFill>
                <a:latin typeface="Algerian"/>
                <a:ea typeface="Algerian"/>
                <a:cs typeface="Algerian"/>
                <a:sym typeface="Algerian"/>
              </a:rPr>
              <a:t>          FLOWCHART REPRESENTATION OF THE PROTOTYPE</a:t>
            </a:r>
            <a:endParaRPr b="1" i="0" sz="1800" u="none" cap="none" strike="noStrike">
              <a:solidFill>
                <a:srgbClr val="0DA3B3"/>
              </a:solidFill>
              <a:latin typeface="Algerian"/>
              <a:ea typeface="Algerian"/>
              <a:cs typeface="Algerian"/>
              <a:sym typeface="Algerian"/>
            </a:endParaRPr>
          </a:p>
        </p:txBody>
      </p:sp>
      <p:sp>
        <p:nvSpPr>
          <p:cNvPr id="216" name="Google Shape;216;p22"/>
          <p:cNvSpPr txBox="1"/>
          <p:nvPr/>
        </p:nvSpPr>
        <p:spPr>
          <a:xfrm>
            <a:off x="6300193" y="1734944"/>
            <a:ext cx="2520279" cy="2880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2AEB8"/>
              </a:buClr>
              <a:buSzPts val="1400"/>
              <a:buFont typeface="Arial"/>
              <a:buNone/>
            </a:pPr>
            <a:r>
              <a:t/>
            </a:r>
            <a:endParaRPr b="1" i="0" sz="1400" u="none" cap="none" strike="noStrike">
              <a:solidFill>
                <a:srgbClr val="32AEB8"/>
              </a:solidFill>
              <a:latin typeface="Arial"/>
              <a:ea typeface="Arial"/>
              <a:cs typeface="Arial"/>
              <a:sym typeface="Arial"/>
            </a:endParaRPr>
          </a:p>
        </p:txBody>
      </p:sp>
      <p:pic>
        <p:nvPicPr>
          <p:cNvPr id="217" name="Google Shape;217;p22"/>
          <p:cNvPicPr preferRelativeResize="0"/>
          <p:nvPr>
            <p:ph idx="2" type="pic"/>
          </p:nvPr>
        </p:nvPicPr>
        <p:blipFill rotWithShape="1">
          <a:blip r:embed="rId3">
            <a:alphaModFix/>
          </a:blip>
          <a:srcRect b="639" l="0" r="0" t="640"/>
          <a:stretch/>
        </p:blipFill>
        <p:spPr>
          <a:xfrm>
            <a:off x="1470627" y="1780456"/>
            <a:ext cx="6653212" cy="3173412"/>
          </a:xfrm>
          <a:prstGeom prst="rect">
            <a:avLst/>
          </a:prstGeom>
          <a:solidFill>
            <a:srgbClr val="D8D8D8"/>
          </a:solidFill>
          <a:ln>
            <a:noFill/>
          </a:ln>
        </p:spPr>
      </p:pic>
      <p:sp>
        <p:nvSpPr>
          <p:cNvPr id="218" name="Google Shape;218;p22"/>
          <p:cNvSpPr/>
          <p:nvPr/>
        </p:nvSpPr>
        <p:spPr>
          <a:xfrm>
            <a:off x="143219" y="106219"/>
            <a:ext cx="8868579" cy="4928489"/>
          </a:xfrm>
          <a:prstGeom prst="rect">
            <a:avLst/>
          </a:prstGeom>
          <a:no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
        <p:nvSpPr>
          <p:cNvPr id="219" name="Google Shape;219;p22"/>
          <p:cNvSpPr/>
          <p:nvPr/>
        </p:nvSpPr>
        <p:spPr>
          <a:xfrm>
            <a:off x="1470627" y="1563688"/>
            <a:ext cx="6674451" cy="3019329"/>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2"/>
              </a:solidFill>
              <a:latin typeface="Arial"/>
              <a:ea typeface="Arial"/>
              <a:cs typeface="Arial"/>
              <a:sym typeface="Arial"/>
            </a:endParaRPr>
          </a:p>
        </p:txBody>
      </p:sp>
      <p:pic>
        <p:nvPicPr>
          <p:cNvPr id="220" name="Google Shape;220;p22"/>
          <p:cNvPicPr preferRelativeResize="0"/>
          <p:nvPr/>
        </p:nvPicPr>
        <p:blipFill rotWithShape="1">
          <a:blip r:embed="rId4">
            <a:alphaModFix/>
          </a:blip>
          <a:srcRect b="0" l="0" r="0" t="0"/>
          <a:stretch/>
        </p:blipFill>
        <p:spPr>
          <a:xfrm rot="-2947745">
            <a:off x="97466" y="954972"/>
            <a:ext cx="2110883" cy="687264"/>
          </a:xfrm>
          <a:prstGeom prst="rect">
            <a:avLst/>
          </a:prstGeom>
          <a:noFill/>
          <a:ln>
            <a:noFill/>
          </a:ln>
        </p:spPr>
      </p:pic>
      <p:pic>
        <p:nvPicPr>
          <p:cNvPr id="221" name="Google Shape;221;p22"/>
          <p:cNvPicPr preferRelativeResize="0"/>
          <p:nvPr/>
        </p:nvPicPr>
        <p:blipFill rotWithShape="1">
          <a:blip r:embed="rId5">
            <a:alphaModFix/>
          </a:blip>
          <a:srcRect b="0" l="0" r="0" t="0"/>
          <a:stretch/>
        </p:blipFill>
        <p:spPr>
          <a:xfrm rot="-2810295">
            <a:off x="216824" y="434958"/>
            <a:ext cx="808195" cy="6079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Custom 4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F3F3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