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ini\Desktop\EMPLOYEE%20DATA%20SE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SET.xlsx]Sheet1!PivotTable2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Employee</a:t>
            </a:r>
            <a:r>
              <a:rPr lang="en-US" baseline="0" dirty="0"/>
              <a:t> Performance Analysis</a:t>
            </a:r>
            <a:endParaRPr lang="en-US" dirty="0"/>
          </a:p>
        </c:rich>
      </c:tx>
      <c:layout>
        <c:manualLayout>
          <c:xMode val="edge"/>
          <c:yMode val="edge"/>
          <c:x val="0.12379680960858563"/>
          <c:y val="2.52986647926914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1-49A9-A0EA-97A2BA5BD72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01-49A9-A0EA-97A2BA5BD72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01-49A9-A0EA-97A2BA5BD72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01-49A9-A0EA-97A2BA5BD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576960"/>
        <c:axId val="111578496"/>
      </c:barChart>
      <c:catAx>
        <c:axId val="11157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78496"/>
        <c:crosses val="autoZero"/>
        <c:auto val="1"/>
        <c:lblAlgn val="ctr"/>
        <c:lblOffset val="100"/>
        <c:noMultiLvlLbl val="0"/>
      </c:catAx>
      <c:valAx>
        <c:axId val="11157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7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686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3834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02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93763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007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77745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19252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38019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013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9024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6476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2831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593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56787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1025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4549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0346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81884" y="607220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04813" y="189069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66787" y="3282851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ABARNA.K</a:t>
            </a:r>
          </a:p>
          <a:p>
            <a:r>
              <a:rPr lang="en-US" sz="2400" dirty="0"/>
              <a:t>REGISTER NO: 312209814</a:t>
            </a:r>
          </a:p>
          <a:p>
            <a:r>
              <a:rPr lang="en-US" sz="2400" dirty="0"/>
              <a:t>NM ID: 68F434828AC2C1E9F0D4552D3B165854</a:t>
            </a:r>
          </a:p>
          <a:p>
            <a:r>
              <a:rPr lang="en-US" sz="2400" dirty="0"/>
              <a:t>DEPARTMENT: B.COM (ACCOUNTING &amp; FINANCE)</a:t>
            </a:r>
          </a:p>
          <a:p>
            <a:r>
              <a:rPr lang="en-US" sz="2400" dirty="0"/>
              <a:t>COLLEGE: VALLIAMMAL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42E609-1179-9036-D9CF-FC619804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FE2FA6-AFC9-EB98-15C7-B8874F74C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DATACOLLECTIO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: Downloaded from </a:t>
            </a: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Kaggle.com</a:t>
            </a:r>
          </a:p>
          <a:p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FEATURE SELECTION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Identified each and every feature related to employee dataset in Excel</a:t>
            </a:r>
          </a:p>
          <a:p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DATA CLEANING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Identify the missing values and filter the same.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PERFORMANCE LEVEL</a:t>
            </a:r>
            <a:r>
              <a:rPr lang="en-US" dirty="0"/>
              <a:t>: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Calculate the performance level of employees by considering the current employee rating column in the given Excel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PIVOT TABLE: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To summarize the employee analysis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  <a:p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GRAPH:</a:t>
            </a:r>
            <a:r>
              <a:rPr lang="en-US" dirty="0"/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To visualize the data through graphical representation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370123B-3D8C-5C40-4884-0CEF5DEF9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198078"/>
              </p:ext>
            </p:extLst>
          </p:nvPr>
        </p:nvGraphicFramePr>
        <p:xfrm>
          <a:off x="677863" y="1524000"/>
          <a:ext cx="8596312" cy="451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D83A-FD3F-7CD6-2B57-D31EC923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588" y="1571612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Performance appraisal is an important process that provides numerous benefits to both employees and organizations.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helps employees to identify areas for improvement, set goals, receive feedback, receive recognition for their achievements.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/>
              <a:t>PROJECT</a:t>
            </a:r>
            <a:r>
              <a:rPr sz="4250" b="1" spc="-85" dirty="0"/>
              <a:t> </a:t>
            </a:r>
            <a:r>
              <a:rPr sz="4250" b="1" spc="25" dirty="0">
                <a:latin typeface="Times New Roman" pitchFamily="18" charset="0"/>
                <a:cs typeface="Times New Roman" pitchFamily="18" charset="0"/>
              </a:rPr>
              <a:t>TITLE</a:t>
            </a:r>
            <a:endParaRPr sz="42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595274" y="2571744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9713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583500" y="628650"/>
            <a:ext cx="3705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AGEND</a:t>
            </a:r>
            <a:endParaRPr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869817" y="1675179"/>
            <a:ext cx="5029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 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2.Project overview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3.End Users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4.Our Solution and Proposition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6.Modelling Approach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8143" y="267080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/>
              <a:t>P</a:t>
            </a:r>
            <a:r>
              <a:rPr sz="4250" b="1" spc="15" dirty="0"/>
              <a:t>ROB</a:t>
            </a:r>
            <a:r>
              <a:rPr sz="4250" b="1" spc="55" dirty="0"/>
              <a:t>L</a:t>
            </a:r>
            <a:r>
              <a:rPr sz="4250" b="1" spc="-20" dirty="0"/>
              <a:t>E</a:t>
            </a:r>
            <a:r>
              <a:rPr sz="4250" b="1" spc="20" dirty="0"/>
              <a:t>M</a:t>
            </a:r>
            <a:r>
              <a:rPr sz="4250" b="1" dirty="0"/>
              <a:t>	</a:t>
            </a:r>
            <a:r>
              <a:rPr sz="4250" b="1" spc="10" dirty="0"/>
              <a:t>S</a:t>
            </a:r>
            <a:r>
              <a:rPr sz="4250" b="1" spc="-370" dirty="0"/>
              <a:t>T</a:t>
            </a:r>
            <a:r>
              <a:rPr sz="4250" b="1" spc="-375" dirty="0"/>
              <a:t>A</a:t>
            </a:r>
            <a:r>
              <a:rPr sz="4250" b="1" spc="15" dirty="0"/>
              <a:t>T</a:t>
            </a:r>
            <a:r>
              <a:rPr sz="4250" b="1" spc="-10" dirty="0"/>
              <a:t>E</a:t>
            </a:r>
            <a:r>
              <a:rPr sz="4250" b="1" spc="-20" dirty="0"/>
              <a:t>ME</a:t>
            </a:r>
            <a:r>
              <a:rPr sz="4250" b="1" spc="10" dirty="0"/>
              <a:t>NT</a:t>
            </a:r>
            <a:endParaRPr sz="425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12EB3C-1626-DA76-F5CF-1D45B7FA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WHY EMPLOYEE PERFORMANCE ANALYSIS ?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track the performance of Employees in an organization.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focus on the growth of the organization as well as the growth of the Employee.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motivate the employees through appreciation’s, increments, promotions etc. Will make them to work more in a more effective manner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882" y="128905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/>
              <a:t>PROJECT	</a:t>
            </a:r>
            <a:r>
              <a:rPr sz="4250" b="1" spc="-20" dirty="0"/>
              <a:t>OVERVIEW</a:t>
            </a:r>
            <a:endParaRPr sz="425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DEF088-F8C7-683D-9F3A-FA39F8282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2786727"/>
            <a:ext cx="8238066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Project analyzes employee performance using Excel, focusing on sales, customer satisfaction, and productivity.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Dashboards and reports visualize data, identifying areas for improvement and recommending enhancements to drive business growth.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128580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78733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B70B76-479E-641D-D7A1-2DE695A7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place where the Employee management categories and hierarchies will get benefits from the “Employee Performance Analysis”.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They include 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Employees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Employer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Managers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Organization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Various IT Sectors and Industries</a:t>
            </a:r>
          </a:p>
          <a:p>
            <a:pPr marL="0" indent="0" algn="just"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4" y="1850928"/>
            <a:ext cx="2241723" cy="388077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9000" y="11080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62A16A-CE38-2BD6-9FC0-61043427D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545" y="2343151"/>
            <a:ext cx="6226002" cy="3880773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Conditional Formatting - To highlight the missing values.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Filtering - To remove the missing values.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Formula (IFS) - To calculate the employee performance level.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Pivot Table - To summarize.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Graphical representation - For data visualization.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025"/>
            <a:ext cx="8596668" cy="1320800"/>
          </a:xfrm>
        </p:spPr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9DE9D-3B0E-E5F7-B6D4-483C71D4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86000"/>
            <a:ext cx="8596668" cy="4419600"/>
          </a:xfrm>
        </p:spPr>
        <p:txBody>
          <a:bodyPr>
            <a:normAutofit fontScale="70000" lnSpcReduction="20000"/>
          </a:bodyPr>
          <a:lstStyle/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Employee Dataset Excel downloaded from Kaggle.com</a:t>
            </a: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It has 26 features but we considered only 9 features such as: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                 * Employee ID (Numerical values)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                 * First name &amp; Last name (Text)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                 * Employee type 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                 * Employee Status 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                 * Performance level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                 * Gender code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                 * Employee rating 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                 * Business Unit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39225" y="10160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4890" y="933547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/>
              <a:t>THE</a:t>
            </a:r>
            <a:r>
              <a:rPr sz="4250" b="1" spc="20" dirty="0"/>
              <a:t> </a:t>
            </a:r>
            <a:r>
              <a:rPr lang="en-US" sz="4250" b="1" spc="20" dirty="0"/>
              <a:t>"</a:t>
            </a:r>
            <a:r>
              <a:rPr sz="4250" b="1" spc="10" dirty="0"/>
              <a:t>WOW</a:t>
            </a:r>
            <a:r>
              <a:rPr lang="en-US" sz="4250" b="1" spc="10" dirty="0"/>
              <a:t>"</a:t>
            </a:r>
            <a:r>
              <a:rPr sz="4250" b="1" spc="85" dirty="0"/>
              <a:t> </a:t>
            </a:r>
            <a:r>
              <a:rPr sz="4250" b="1" spc="10" dirty="0"/>
              <a:t>IN</a:t>
            </a:r>
            <a:r>
              <a:rPr sz="4250" b="1" spc="-5" dirty="0"/>
              <a:t> </a:t>
            </a:r>
            <a:r>
              <a:rPr sz="4250" b="1" spc="15" dirty="0"/>
              <a:t>OUR</a:t>
            </a:r>
            <a:r>
              <a:rPr sz="4250" b="1" spc="-10" dirty="0"/>
              <a:t> </a:t>
            </a:r>
            <a:r>
              <a:rPr sz="4250" b="1" spc="20" dirty="0"/>
              <a:t>SOLUTION</a:t>
            </a:r>
            <a:endParaRPr sz="425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F8B349-D0FA-05BE-12EE-C1D25D1F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334" y="2555416"/>
            <a:ext cx="6582215" cy="2807159"/>
          </a:xfrm>
        </p:spPr>
        <p:txBody>
          <a:bodyPr/>
          <a:lstStyle/>
          <a:p>
            <a:r>
              <a:rPr lang="en-US" sz="2400" dirty="0"/>
              <a:t>PERFORMANCE LEVEL =IFS(Z8&gt;=5,“VERYHIGH",Z8&gt;=4,“HIGH",Z8&gt;=3,“MED",TRUE,“LOW")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</TotalTime>
  <Words>460</Words>
  <Application>Microsoft Office PowerPoint</Application>
  <PresentationFormat>Widescreen</PresentationFormat>
  <Paragraphs>91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</vt:lpstr>
      <vt:lpstr>PROJECT TITLE</vt:lpstr>
      <vt:lpstr>AGEND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jayasuriyaabarna@gmail.com</cp:lastModifiedBy>
  <cp:revision>24</cp:revision>
  <dcterms:created xsi:type="dcterms:W3CDTF">2024-03-29T15:07:22Z</dcterms:created>
  <dcterms:modified xsi:type="dcterms:W3CDTF">2024-08-28T14:18:21Z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