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2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10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830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889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568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4619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570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6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10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52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3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95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50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5189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78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03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45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008195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1983184" y="425053"/>
            <a:ext cx="8676222" cy="1283493"/>
          </a:xfrm>
        </p:spPr>
        <p:txBody>
          <a:bodyPr>
            <a:normAutofit fontScale="90000"/>
          </a:bodyPr>
          <a:lstStyle/>
          <a:p>
            <a:r>
              <a:rPr lang="en-US" sz="4900" b="1" dirty="0"/>
              <a:t>Employee data analysis using Excel</a:t>
            </a:r>
            <a:r>
              <a:rPr lang="en-US" dirty="0"/>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1093509" y="2121031"/>
            <a:ext cx="10461506" cy="4933422"/>
          </a:xfrm>
        </p:spPr>
        <p:txBody>
          <a:bodyPr/>
          <a:lstStyle/>
          <a:p>
            <a:r>
              <a:rPr lang="en-US" dirty="0"/>
              <a:t>           </a:t>
            </a:r>
            <a:r>
              <a:rPr lang="en-US" sz="2800" dirty="0"/>
              <a:t>Student name: ABARNALAKSHMI.K</a:t>
            </a:r>
          </a:p>
          <a:p>
            <a:r>
              <a:rPr lang="en-US" sz="2800" dirty="0"/>
              <a:t>       Register number: 422200465</a:t>
            </a:r>
          </a:p>
          <a:p>
            <a:r>
              <a:rPr lang="en-US" sz="2800" dirty="0"/>
              <a:t>       Nm id: 1D9BC1EEB81C98FA75C489067411C08F</a:t>
            </a:r>
          </a:p>
          <a:p>
            <a:r>
              <a:rPr lang="en-US" sz="2800" dirty="0"/>
              <a:t>       Department: b.com(ism)</a:t>
            </a:r>
          </a:p>
          <a:p>
            <a:r>
              <a:rPr lang="en-US" sz="2800" dirty="0"/>
              <a:t>       College Name: valliammal college for women </a:t>
            </a:r>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4613673" y="-214311"/>
            <a:ext cx="9905998" cy="1905000"/>
          </a:xfrm>
        </p:spPr>
        <p:txBody>
          <a:bodyPr/>
          <a:lstStyle/>
          <a:p>
            <a:r>
              <a:rPr lang="en-US" sz="4400" b="1" dirty="0"/>
              <a:t>Modeling</a:t>
            </a:r>
            <a:r>
              <a:rPr lang="en-US" dirty="0"/>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1946671" y="1893094"/>
            <a:ext cx="9100739" cy="4786311"/>
          </a:xfrm>
        </p:spPr>
        <p:txBody>
          <a:bodyPr>
            <a:normAutofit fontScale="85000" lnSpcReduction="10000"/>
          </a:bodyPr>
          <a:lstStyle/>
          <a:p>
            <a:pPr marL="0" indent="0">
              <a:buNone/>
            </a:pPr>
            <a:r>
              <a:rPr lang="en-US" sz="3200" b="1" dirty="0"/>
              <a:t>Data collection</a:t>
            </a:r>
            <a:r>
              <a:rPr lang="en-US" sz="3200" dirty="0"/>
              <a:t> </a:t>
            </a:r>
          </a:p>
          <a:p>
            <a:r>
              <a:rPr lang="en-US" sz="3200" dirty="0"/>
              <a:t>Nan mudhalvan </a:t>
            </a:r>
          </a:p>
          <a:p>
            <a:r>
              <a:rPr lang="en-US" sz="3200" dirty="0"/>
              <a:t>Edunet dashboard </a:t>
            </a:r>
          </a:p>
          <a:p>
            <a:pPr marL="0" indent="0">
              <a:buNone/>
            </a:pPr>
            <a:r>
              <a:rPr lang="en-US" sz="3200" b="1" dirty="0"/>
              <a:t>Feature selection</a:t>
            </a:r>
            <a:r>
              <a:rPr lang="en-US" sz="3200" dirty="0"/>
              <a:t> </a:t>
            </a:r>
          </a:p>
          <a:p>
            <a:r>
              <a:rPr lang="en-US" sz="3200" dirty="0"/>
              <a:t>26 features </a:t>
            </a:r>
          </a:p>
          <a:p>
            <a:r>
              <a:rPr lang="en-US" sz="3200" dirty="0"/>
              <a:t>9 features </a:t>
            </a:r>
          </a:p>
          <a:p>
            <a:pPr marL="0" indent="0">
              <a:buNone/>
            </a:pPr>
            <a:r>
              <a:rPr lang="en-US" sz="3200" b="1" dirty="0"/>
              <a:t>Data Cleaning</a:t>
            </a:r>
            <a:r>
              <a:rPr lang="en-US" sz="3200" dirty="0"/>
              <a:t> </a:t>
            </a:r>
          </a:p>
          <a:p>
            <a:r>
              <a:rPr lang="en-US" sz="3200" dirty="0"/>
              <a:t>Colour blank values </a:t>
            </a:r>
          </a:p>
          <a:p>
            <a:r>
              <a:rPr lang="en-US" sz="3200" dirty="0"/>
              <a:t>Filter – remove blank values </a:t>
            </a:r>
          </a:p>
          <a:p>
            <a:pPr marL="0" indent="0">
              <a:buNone/>
            </a:pPr>
            <a:endParaRPr lang="en-US" dirty="0"/>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785938" y="553641"/>
            <a:ext cx="9261472" cy="6036468"/>
          </a:xfrm>
        </p:spPr>
        <p:txBody>
          <a:bodyPr>
            <a:normAutofit fontScale="77500" lnSpcReduction="20000"/>
          </a:bodyPr>
          <a:lstStyle/>
          <a:p>
            <a:pPr marL="0" indent="0">
              <a:buNone/>
            </a:pPr>
            <a:r>
              <a:rPr lang="en-US" sz="3200" b="1" dirty="0"/>
              <a:t>Salary level</a:t>
            </a:r>
            <a:r>
              <a:rPr lang="en-US" sz="3200" dirty="0"/>
              <a:t> </a:t>
            </a:r>
          </a:p>
          <a:p>
            <a:r>
              <a:rPr lang="en-US" sz="3200" dirty="0"/>
              <a:t>Very high </a:t>
            </a:r>
          </a:p>
          <a:p>
            <a:r>
              <a:rPr lang="en-US" sz="3200" dirty="0"/>
              <a:t>High </a:t>
            </a:r>
          </a:p>
          <a:p>
            <a:r>
              <a:rPr lang="en-US" sz="3200" dirty="0"/>
              <a:t>Medium </a:t>
            </a:r>
          </a:p>
          <a:p>
            <a:r>
              <a:rPr lang="en-US" sz="3200" dirty="0"/>
              <a:t>Low </a:t>
            </a:r>
          </a:p>
          <a:p>
            <a:pPr marL="0" indent="0">
              <a:buNone/>
            </a:pPr>
            <a:r>
              <a:rPr lang="en-US" sz="3200" b="1" dirty="0"/>
              <a:t>Pivot table</a:t>
            </a:r>
            <a:r>
              <a:rPr lang="en-US" sz="3200" dirty="0"/>
              <a:t> </a:t>
            </a:r>
          </a:p>
          <a:p>
            <a:r>
              <a:rPr lang="en-US" sz="3200" dirty="0"/>
              <a:t>Employee id </a:t>
            </a:r>
          </a:p>
          <a:p>
            <a:r>
              <a:rPr lang="en-US" sz="3200" dirty="0"/>
              <a:t>Name</a:t>
            </a:r>
          </a:p>
          <a:p>
            <a:r>
              <a:rPr lang="en-US" sz="3200" dirty="0"/>
              <a:t>Gender </a:t>
            </a:r>
          </a:p>
          <a:p>
            <a:r>
              <a:rPr lang="en-US" sz="3200" dirty="0"/>
              <a:t>Salary </a:t>
            </a:r>
          </a:p>
          <a:p>
            <a:r>
              <a:rPr lang="en-US" sz="3200" dirty="0"/>
              <a:t>Salary level </a:t>
            </a:r>
          </a:p>
          <a:p>
            <a:r>
              <a:rPr lang="en-US" sz="3200" dirty="0"/>
              <a:t>Start date </a:t>
            </a:r>
          </a:p>
          <a:p>
            <a:r>
              <a:rPr lang="en-US" sz="3200" dirty="0"/>
              <a:t>Employee type </a:t>
            </a:r>
          </a:p>
          <a:p>
            <a:endParaRPr lang="en-US"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2089547" y="375047"/>
            <a:ext cx="8957863" cy="6161484"/>
          </a:xfrm>
        </p:spPr>
        <p:txBody>
          <a:bodyPr>
            <a:normAutofit/>
          </a:bodyPr>
          <a:lstStyle/>
          <a:p>
            <a:pPr marL="0" indent="0">
              <a:buNone/>
            </a:pPr>
            <a:r>
              <a:rPr lang="en-US" sz="3200" b="1" dirty="0"/>
              <a:t>Chart</a:t>
            </a:r>
          </a:p>
          <a:p>
            <a:r>
              <a:rPr lang="en-US" sz="3200" dirty="0"/>
              <a:t>Employee id </a:t>
            </a:r>
          </a:p>
          <a:p>
            <a:r>
              <a:rPr lang="en-US" sz="3200" dirty="0"/>
              <a:t>Name</a:t>
            </a:r>
          </a:p>
          <a:p>
            <a:r>
              <a:rPr lang="en-US" sz="3200" dirty="0"/>
              <a:t>Gender </a:t>
            </a:r>
          </a:p>
          <a:p>
            <a:r>
              <a:rPr lang="en-US" sz="3200" dirty="0"/>
              <a:t>Salary </a:t>
            </a:r>
          </a:p>
          <a:p>
            <a:r>
              <a:rPr lang="en-US" sz="3200" dirty="0"/>
              <a:t>Salary level</a:t>
            </a:r>
          </a:p>
          <a:p>
            <a:r>
              <a:rPr lang="en-US" sz="3200" dirty="0"/>
              <a:t>Start date </a:t>
            </a:r>
          </a:p>
          <a:p>
            <a:r>
              <a:rPr lang="en-US" sz="3200" dirty="0"/>
              <a:t>Employee type </a:t>
            </a:r>
          </a:p>
          <a:p>
            <a:r>
              <a:rPr lang="en-US" sz="32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4820444" y="-196453"/>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F6AB232D-5E65-73AB-04EF-C7E67572F4FF}"/>
              </a:ext>
            </a:extLst>
          </p:cNvPr>
          <p:cNvPicPr>
            <a:picLocks noChangeAspect="1"/>
          </p:cNvPicPr>
          <p:nvPr/>
        </p:nvPicPr>
        <p:blipFill>
          <a:blip r:embed="rId2"/>
          <a:stretch>
            <a:fillRect/>
          </a:stretch>
        </p:blipFill>
        <p:spPr>
          <a:xfrm>
            <a:off x="1946672" y="1708548"/>
            <a:ext cx="8768953" cy="4560094"/>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3981054" y="-194073"/>
            <a:ext cx="9905998" cy="1905000"/>
          </a:xfrm>
        </p:spPr>
        <p:txBody>
          <a:bodyPr/>
          <a:lstStyle/>
          <a:p>
            <a:r>
              <a:rPr lang="en-US" sz="4400" b="1" dirty="0"/>
              <a:t>Conclusion</a:t>
            </a:r>
            <a:r>
              <a:rPr lang="en-US" dirty="0"/>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1375171" y="1710928"/>
            <a:ext cx="9672239" cy="3575448"/>
          </a:xfrm>
        </p:spPr>
        <p:txBody>
          <a:bodyPr>
            <a:normAutofit/>
          </a:bodyPr>
          <a:lstStyle/>
          <a:p>
            <a:r>
              <a:rPr lang="en-US" sz="3200" dirty="0"/>
              <a:t>While comparing The salary level Of the employee , the employees are getting Their salary According to Their Employee type and start date.</a:t>
            </a:r>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4070350" y="114300"/>
            <a:ext cx="9905998" cy="1905000"/>
          </a:xfrm>
        </p:spPr>
        <p:txBody>
          <a:bodyPr>
            <a:normAutofit/>
          </a:bodyPr>
          <a:lstStyle/>
          <a:p>
            <a:r>
              <a:rPr lang="en-US" sz="4400" b="1" dirty="0"/>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2766616" y="2251472"/>
            <a:ext cx="8270478" cy="3124201"/>
          </a:xfrm>
        </p:spPr>
        <p:txBody>
          <a:bodyPr>
            <a:normAutofit/>
          </a:bodyPr>
          <a:lstStyle/>
          <a:p>
            <a:pPr marL="0" indent="0">
              <a:buNone/>
            </a:pPr>
            <a:r>
              <a:rPr lang="en-US" sz="3200" dirty="0"/>
              <a:t>Employee performance analysis</a:t>
            </a:r>
          </a:p>
          <a:p>
            <a:pPr marL="0" indent="0">
              <a:buNone/>
            </a:pPr>
            <a:r>
              <a:rPr lang="en-US" sz="3200" dirty="0"/>
              <a:t> using Excel </a:t>
            </a: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4498975" y="-158353"/>
            <a:ext cx="9905998" cy="1905000"/>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2500313" y="1746647"/>
            <a:ext cx="8547097" cy="4700587"/>
          </a:xfrm>
        </p:spPr>
        <p:txBody>
          <a:bodyPr>
            <a:noAutofit/>
          </a:bodyPr>
          <a:lstStyle/>
          <a:p>
            <a:r>
              <a:rPr lang="en-US" sz="3200" dirty="0"/>
              <a:t>Problem statement </a:t>
            </a:r>
          </a:p>
          <a:p>
            <a:r>
              <a:rPr lang="en-US" sz="3200" dirty="0"/>
              <a:t>Project overview </a:t>
            </a:r>
          </a:p>
          <a:p>
            <a:r>
              <a:rPr lang="en-US" sz="3200" dirty="0"/>
              <a:t>End users </a:t>
            </a:r>
          </a:p>
          <a:p>
            <a:r>
              <a:rPr lang="en-US" sz="3200" dirty="0"/>
              <a:t>Our solution and Proposition </a:t>
            </a:r>
          </a:p>
          <a:p>
            <a:r>
              <a:rPr lang="en-US" sz="3200" dirty="0"/>
              <a:t>Data description </a:t>
            </a:r>
          </a:p>
          <a:p>
            <a:r>
              <a:rPr lang="en-US" sz="3200" dirty="0"/>
              <a:t>Modeling approach </a:t>
            </a:r>
          </a:p>
          <a:p>
            <a:r>
              <a:rPr lang="en-US" sz="3200" dirty="0"/>
              <a:t>Results and discussion </a:t>
            </a:r>
          </a:p>
          <a:p>
            <a:r>
              <a:rPr lang="en-US" sz="32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3320256" y="-176212"/>
            <a:ext cx="9905998" cy="1905000"/>
          </a:xfrm>
        </p:spPr>
        <p:txBody>
          <a:bodyPr>
            <a:normAutofit/>
          </a:bodyPr>
          <a:lstStyle/>
          <a:p>
            <a:r>
              <a:rPr lang="en-US" sz="4400" b="1" dirty="0"/>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1498601" y="2143125"/>
            <a:ext cx="9905998" cy="2986088"/>
          </a:xfrm>
        </p:spPr>
        <p:txBody>
          <a:bodyPr>
            <a:normAutofit/>
          </a:bodyPr>
          <a:lstStyle/>
          <a:p>
            <a:r>
              <a:rPr lang="en-US" sz="3200" dirty="0"/>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3516710" y="-176212"/>
            <a:ext cx="9905998" cy="1905000"/>
          </a:xfrm>
        </p:spPr>
        <p:txBody>
          <a:bodyPr>
            <a:normAutofit/>
          </a:bodyPr>
          <a:lstStyle/>
          <a:p>
            <a:r>
              <a:rPr lang="en-US" sz="4400" b="1" dirty="0"/>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1534319" y="2324099"/>
            <a:ext cx="9905998" cy="3124201"/>
          </a:xfrm>
        </p:spPr>
        <p:txBody>
          <a:bodyPr>
            <a:normAutofit/>
          </a:bodyPr>
          <a:lstStyle/>
          <a:p>
            <a:pPr marL="0" indent="0">
              <a:buNone/>
            </a:pPr>
            <a:r>
              <a:rPr lang="en-US" sz="3200" dirty="0"/>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2570163" y="-194072"/>
            <a:ext cx="9905998" cy="1905000"/>
          </a:xfrm>
        </p:spPr>
        <p:txBody>
          <a:bodyPr/>
          <a:lstStyle/>
          <a:p>
            <a:r>
              <a:rPr lang="en-US" sz="4400" b="1" dirty="0"/>
              <a:t>Who are the end users?</a:t>
            </a:r>
            <a:r>
              <a:rPr lang="en-US" dirty="0"/>
              <a:t> </a:t>
            </a:r>
          </a:p>
        </p:txBody>
      </p:sp>
      <p:pic>
        <p:nvPicPr>
          <p:cNvPr id="4" name="Picture 3">
            <a:extLst>
              <a:ext uri="{FF2B5EF4-FFF2-40B4-BE49-F238E27FC236}">
                <a16:creationId xmlns:a16="http://schemas.microsoft.com/office/drawing/2014/main" id="{7658BAB1-E2F3-CA25-1E72-7CF537491BB9}"/>
              </a:ext>
            </a:extLst>
          </p:cNvPr>
          <p:cNvPicPr>
            <a:picLocks noChangeAspect="1"/>
          </p:cNvPicPr>
          <p:nvPr/>
        </p:nvPicPr>
        <p:blipFill>
          <a:blip r:embed="rId2"/>
          <a:stretch>
            <a:fillRect/>
          </a:stretch>
        </p:blipFill>
        <p:spPr>
          <a:xfrm>
            <a:off x="1232297" y="1964531"/>
            <a:ext cx="6304358" cy="4536281"/>
          </a:xfrm>
          <a:prstGeom prst="rect">
            <a:avLst/>
          </a:prstGeom>
        </p:spPr>
      </p:pic>
      <p:pic>
        <p:nvPicPr>
          <p:cNvPr id="5" name="Picture 4">
            <a:extLst>
              <a:ext uri="{FF2B5EF4-FFF2-40B4-BE49-F238E27FC236}">
                <a16:creationId xmlns:a16="http://schemas.microsoft.com/office/drawing/2014/main" id="{9B6CF8C2-A672-4A23-38F4-53981BDF635D}"/>
              </a:ext>
            </a:extLst>
          </p:cNvPr>
          <p:cNvPicPr>
            <a:picLocks noChangeAspect="1"/>
          </p:cNvPicPr>
          <p:nvPr/>
        </p:nvPicPr>
        <p:blipFill>
          <a:blip r:embed="rId3"/>
          <a:stretch>
            <a:fillRect/>
          </a:stretch>
        </p:blipFill>
        <p:spPr>
          <a:xfrm>
            <a:off x="8304610" y="2732483"/>
            <a:ext cx="3201590" cy="3000375"/>
          </a:xfrm>
          <a:prstGeom prst="rect">
            <a:avLst/>
          </a:prstGeom>
        </p:spPr>
      </p:pic>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1873647" y="0"/>
            <a:ext cx="9905998" cy="1905000"/>
          </a:xfrm>
        </p:spPr>
        <p:txBody>
          <a:bodyPr>
            <a:normAutofit/>
          </a:bodyPr>
          <a:lstStyle/>
          <a:p>
            <a:r>
              <a:rPr lang="en-US" sz="4400" b="1" dirty="0"/>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p:spPr>
        <p:txBody>
          <a:bodyPr/>
          <a:lstStyle/>
          <a:p>
            <a:r>
              <a:rPr lang="en-US" sz="3200" dirty="0"/>
              <a:t>Conditional formatting – missing </a:t>
            </a:r>
          </a:p>
          <a:p>
            <a:r>
              <a:rPr lang="en-US" sz="3200" dirty="0"/>
              <a:t>Filter – Remove </a:t>
            </a:r>
          </a:p>
          <a:p>
            <a:r>
              <a:rPr lang="en-US" sz="3200" dirty="0"/>
              <a:t>Formula – performance level </a:t>
            </a:r>
          </a:p>
          <a:p>
            <a:r>
              <a:rPr lang="en-US" sz="3200" dirty="0"/>
              <a:t>Pivot – summary </a:t>
            </a:r>
          </a:p>
          <a:p>
            <a:r>
              <a:rPr lang="en-US" sz="3200" dirty="0"/>
              <a:t>Graph – data visualization</a:t>
            </a:r>
            <a:r>
              <a:rPr lang="en-US" dirty="0"/>
              <a:t>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2980929" y="-211931"/>
            <a:ext cx="9905998" cy="1905000"/>
          </a:xfrm>
        </p:spPr>
        <p:txBody>
          <a:bodyPr>
            <a:normAutofit/>
          </a:bodyPr>
          <a:lstStyle/>
          <a:p>
            <a:r>
              <a:rPr lang="en-US" sz="4400" b="1" dirty="0"/>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462882" y="2160984"/>
            <a:ext cx="9905998" cy="3880247"/>
          </a:xfrm>
        </p:spPr>
        <p:txBody>
          <a:bodyPr>
            <a:normAutofit fontScale="55000" lnSpcReduction="20000"/>
          </a:bodyPr>
          <a:lstStyle/>
          <a:p>
            <a:r>
              <a:rPr lang="en-US" sz="4600" dirty="0"/>
              <a:t>Employee dataset – edunet dashboard </a:t>
            </a:r>
          </a:p>
          <a:p>
            <a:r>
              <a:rPr lang="en-US" sz="4600" dirty="0"/>
              <a:t>26 - features </a:t>
            </a:r>
          </a:p>
          <a:p>
            <a:r>
              <a:rPr lang="en-US" sz="4600" dirty="0"/>
              <a:t>9 – features</a:t>
            </a:r>
          </a:p>
          <a:p>
            <a:r>
              <a:rPr lang="en-US" sz="4600" dirty="0"/>
              <a:t>Employee id – numerical value </a:t>
            </a:r>
          </a:p>
          <a:p>
            <a:r>
              <a:rPr lang="en-US" sz="4600" dirty="0"/>
              <a:t>Name – text</a:t>
            </a:r>
          </a:p>
          <a:p>
            <a:r>
              <a:rPr lang="en-US" sz="4600" dirty="0"/>
              <a:t>Gender – text</a:t>
            </a:r>
          </a:p>
          <a:p>
            <a:r>
              <a:rPr lang="en-US" sz="4600" dirty="0"/>
              <a:t>Salary – numerical value </a:t>
            </a:r>
          </a:p>
          <a:p>
            <a:r>
              <a:rPr lang="en-US" sz="4600" dirty="0"/>
              <a:t>Start date – numerical value </a:t>
            </a:r>
          </a:p>
          <a:p>
            <a:endParaRPr lang="en-US" dirty="0"/>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2034381" y="-176213"/>
            <a:ext cx="9905998" cy="1905000"/>
          </a:xfrm>
        </p:spPr>
        <p:txBody>
          <a:bodyPr>
            <a:normAutofit/>
          </a:bodyPr>
          <a:lstStyle/>
          <a:p>
            <a:r>
              <a:rPr lang="en-US" sz="4400" b="1" dirty="0"/>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1445022" y="2147888"/>
            <a:ext cx="9905998" cy="3124201"/>
          </a:xfrm>
        </p:spPr>
        <p:txBody>
          <a:bodyPr>
            <a:normAutofit/>
          </a:bodyPr>
          <a:lstStyle/>
          <a:p>
            <a:r>
              <a:rPr lang="en-US" sz="3200" dirty="0"/>
              <a:t>We use  this formula </a:t>
            </a:r>
          </a:p>
          <a:p>
            <a:r>
              <a:rPr lang="en-US" sz="3200" dirty="0"/>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313</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Abarnalakshmi Kumar</cp:lastModifiedBy>
  <cp:revision>5</cp:revision>
  <dcterms:created xsi:type="dcterms:W3CDTF">2024-08-26T11:46:03Z</dcterms:created>
  <dcterms:modified xsi:type="dcterms:W3CDTF">2024-08-28T07:08:14Z</dcterms:modified>
</cp:coreProperties>
</file>