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87" r:id="rId12"/>
    <p:sldId id="291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4F14745-8AF4-432B-B90A-8437A5F31F8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2FF20C9-099B-450D-BC2F-5405659D68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C02C6-C7E5-45C2-BEA5-AD6AE3B948C1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FFA7E3-67E6-4EB6-93AB-E2AB926ABF56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68E9D9-8794-4BB1-8A7F-D3AFAAA7319F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7A435-1D68-4F77-B7B6-D1F6EDAB42B8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7849F-2937-4034-B26B-E339740C86D2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BA347-EA3F-4D7F-9AA0-A5C5C03BD44C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5188A-5802-464B-9E3B-C6DF03C273CA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5F8EE-7851-43E2-9AB8-82D2A8B92781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15242-7B38-4711-A771-FACCEA7627E1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47A08-CCA7-4FD5-AD56-A13CEDB32691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828CD-96E0-4F2E-9466-068997216DEB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2 of 12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1F13296B-9B49-4017-BB1C-D804D4B446EE}" type="datetime1">
              <a:rPr lang="en-US" smtClean="0"/>
              <a:pPr algn="r" eaLnBrk="1" latinLnBrk="0" hangingPunct="1"/>
              <a:t>12/18/2014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2 of 12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609600"/>
            <a:ext cx="740664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Statistical Database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740664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databases provide statistical summaries without revealing information about individuals used for the statistical analysis.</a:t>
            </a:r>
          </a:p>
          <a:p>
            <a:endParaRPr lang="en-US" dirty="0" smtClean="0"/>
          </a:p>
          <a:p>
            <a:r>
              <a:rPr lang="en-US" dirty="0" smtClean="0"/>
              <a:t>Users are allowed to execute aggregate queries using COUNT, SUM, MIN, MAX, AVG</a:t>
            </a:r>
          </a:p>
          <a:p>
            <a:pPr marL="541782" indent="-514350">
              <a:buAutoNum type="arabicPeriod"/>
            </a:pPr>
            <a:endParaRPr lang="en-US" dirty="0" smtClean="0"/>
          </a:p>
          <a:p>
            <a:pPr marL="541782" indent="-514350">
              <a:buAutoNum type="arabicPeriod"/>
            </a:pPr>
            <a:endParaRPr lang="en-US" dirty="0" smtClean="0"/>
          </a:p>
          <a:p>
            <a:pPr marL="541782" indent="-514350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Q1:  Count(f.  + prof)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3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Q2:  Count( f. + prof + ~IS)  2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The output is within the upper and lower bound.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Positive compromise: Vicky is the only female IS professor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Q-c.</a:t>
            </a:r>
          </a:p>
          <a:p>
            <a:pPr>
              <a:buNone/>
            </a:pPr>
            <a:r>
              <a:rPr lang="en-US" dirty="0" smtClean="0"/>
              <a:t>SELECT SUM(Salary) FROM Faculty;</a:t>
            </a:r>
          </a:p>
          <a:p>
            <a:pPr>
              <a:buNone/>
            </a:pPr>
            <a:r>
              <a:rPr lang="en-US" dirty="0" smtClean="0"/>
              <a:t>Output: $1191000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Q-d.</a:t>
            </a:r>
          </a:p>
          <a:p>
            <a:pPr>
              <a:buNone/>
            </a:pPr>
            <a:r>
              <a:rPr lang="en-US" dirty="0" smtClean="0"/>
              <a:t>SELECT SUM(Salary) FROM Faculty</a:t>
            </a:r>
          </a:p>
          <a:p>
            <a:pPr>
              <a:buNone/>
            </a:pPr>
            <a:r>
              <a:rPr lang="en-US" dirty="0" smtClean="0"/>
              <a:t>WHERE NOT (Sex=‘F’ AND Pos=‘Prof’ AND Dept=‘IS’);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 $1116000</a:t>
            </a:r>
          </a:p>
          <a:p>
            <a:pPr>
              <a:buNone/>
            </a:pPr>
            <a:r>
              <a:rPr lang="en-US" dirty="0" smtClean="0"/>
              <a:t>Positive compromise: Vicky salary = 75000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Alternatively, assume </a:t>
            </a:r>
            <a:r>
              <a:rPr lang="en-US" dirty="0" smtClean="0"/>
              <a:t>she is making something between 75k and 80k.</a:t>
            </a:r>
          </a:p>
          <a:p>
            <a:pPr>
              <a:buNone/>
            </a:pPr>
            <a:r>
              <a:rPr lang="en-US" dirty="0" smtClean="0"/>
              <a:t>Q3: Count(f. + </a:t>
            </a:r>
            <a:r>
              <a:rPr lang="en-US" dirty="0" err="1" smtClean="0"/>
              <a:t>prof</a:t>
            </a:r>
            <a:r>
              <a:rPr lang="en-US" dirty="0" smtClean="0"/>
              <a:t> + 80k) </a:t>
            </a:r>
            <a:r>
              <a:rPr lang="en-US" dirty="0" smtClean="0">
                <a:sym typeface="Wingdings" pitchFamily="2" charset="2"/>
              </a:rPr>
              <a:t> 4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Q4: Count(f. + </a:t>
            </a:r>
            <a:r>
              <a:rPr lang="en-US" dirty="0" err="1" smtClean="0">
                <a:sym typeface="Wingdings" pitchFamily="2" charset="2"/>
              </a:rPr>
              <a:t>prof</a:t>
            </a:r>
            <a:r>
              <a:rPr lang="en-US" dirty="0" smtClean="0">
                <a:sym typeface="Wingdings" pitchFamily="2" charset="2"/>
              </a:rPr>
              <a:t> + ~IS + 80k) 4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Negative Compromise!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Q5: Count(f. + </a:t>
            </a:r>
            <a:r>
              <a:rPr lang="en-US" dirty="0" err="1" smtClean="0">
                <a:sym typeface="Wingdings" pitchFamily="2" charset="2"/>
              </a:rPr>
              <a:t>prof</a:t>
            </a:r>
            <a:r>
              <a:rPr lang="en-US" dirty="0" smtClean="0">
                <a:sym typeface="Wingdings" pitchFamily="2" charset="2"/>
              </a:rPr>
              <a:t> + 75k) 5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Q6: Count(f. + </a:t>
            </a:r>
            <a:r>
              <a:rPr lang="en-US" dirty="0" err="1" smtClean="0">
                <a:sym typeface="Wingdings" pitchFamily="2" charset="2"/>
              </a:rPr>
              <a:t>prof</a:t>
            </a:r>
            <a:r>
              <a:rPr lang="en-US" dirty="0" smtClean="0">
                <a:sym typeface="Wingdings" pitchFamily="2" charset="2"/>
              </a:rPr>
              <a:t> + ~IS + 75k) 4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Positive compromise: Vicky makes 75k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Within the k=2 upper &amp; lower bounds compromise still occur.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 Types of Compromises</a:t>
            </a:r>
          </a:p>
          <a:p>
            <a:r>
              <a:rPr lang="en-US" dirty="0" smtClean="0"/>
              <a:t>Positive: Deduces that a value is in the database</a:t>
            </a:r>
          </a:p>
          <a:p>
            <a:r>
              <a:rPr lang="en-US" dirty="0" smtClean="0"/>
              <a:t>Negative: deduces that a value is not in the database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Faculty contains Herberger Business School professor’s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err="1" smtClean="0"/>
              <a:t>FacID</a:t>
            </a:r>
            <a:r>
              <a:rPr lang="en-US" sz="1600" dirty="0" smtClean="0"/>
              <a:t>   </a:t>
            </a:r>
            <a:r>
              <a:rPr lang="en-US" sz="1600" dirty="0" err="1" smtClean="0"/>
              <a:t>FacFN</a:t>
            </a:r>
            <a:r>
              <a:rPr lang="en-US" sz="1600" dirty="0" smtClean="0"/>
              <a:t>   </a:t>
            </a:r>
            <a:r>
              <a:rPr lang="en-US" sz="1600" dirty="0" err="1" smtClean="0"/>
              <a:t>FacLN</a:t>
            </a:r>
            <a:r>
              <a:rPr lang="en-US" sz="1600" dirty="0" smtClean="0"/>
              <a:t>   </a:t>
            </a:r>
            <a:r>
              <a:rPr lang="en-US" sz="1600" dirty="0" err="1" smtClean="0"/>
              <a:t>FacSex</a:t>
            </a:r>
            <a:r>
              <a:rPr lang="en-US" sz="1600" dirty="0" smtClean="0"/>
              <a:t>    </a:t>
            </a:r>
            <a:r>
              <a:rPr lang="en-US" sz="1600" dirty="0" err="1" smtClean="0"/>
              <a:t>FacDept</a:t>
            </a:r>
            <a:r>
              <a:rPr lang="en-US" sz="1600" dirty="0" smtClean="0"/>
              <a:t>    </a:t>
            </a:r>
            <a:r>
              <a:rPr lang="en-US" sz="1600" dirty="0" err="1" smtClean="0"/>
              <a:t>FacRank</a:t>
            </a:r>
            <a:r>
              <a:rPr lang="en-US" sz="1600" dirty="0" smtClean="0"/>
              <a:t>     </a:t>
            </a:r>
            <a:r>
              <a:rPr lang="en-US" sz="1600" dirty="0" err="1" smtClean="0"/>
              <a:t>FacHireDate</a:t>
            </a:r>
            <a:r>
              <a:rPr lang="en-US" sz="1600" dirty="0" smtClean="0"/>
              <a:t>      </a:t>
            </a:r>
            <a:r>
              <a:rPr lang="en-US" sz="1600" dirty="0" err="1" smtClean="0"/>
              <a:t>FacSalary</a:t>
            </a:r>
            <a:r>
              <a:rPr lang="en-US" sz="16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Assume John knows that Vicky is a  professor in IS department</a:t>
            </a:r>
          </a:p>
          <a:p>
            <a:pPr>
              <a:buNone/>
            </a:pPr>
            <a:r>
              <a:rPr lang="en-US" dirty="0" smtClean="0"/>
              <a:t>John performs the following queries:</a:t>
            </a:r>
          </a:p>
          <a:p>
            <a:pPr>
              <a:buNone/>
            </a:pPr>
            <a:r>
              <a:rPr lang="en-US" dirty="0" smtClean="0"/>
              <a:t>Q1.</a:t>
            </a:r>
          </a:p>
          <a:p>
            <a:pPr>
              <a:buNone/>
            </a:pPr>
            <a:r>
              <a:rPr lang="en-US" dirty="0" smtClean="0"/>
              <a:t>SELECT COUNT(*) FROM Faculty</a:t>
            </a:r>
          </a:p>
          <a:p>
            <a:pPr>
              <a:buNone/>
            </a:pPr>
            <a:r>
              <a:rPr lang="en-US" dirty="0" smtClean="0"/>
              <a:t>Where Sex=‘F’ AND Dept = ‘IS’ AND Pos = ‘PROF’;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 1</a:t>
            </a:r>
          </a:p>
          <a:p>
            <a:pPr>
              <a:buNone/>
            </a:pPr>
            <a:r>
              <a:rPr lang="en-US" dirty="0" smtClean="0"/>
              <a:t>Positive compromise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Q2. </a:t>
            </a:r>
          </a:p>
          <a:p>
            <a:pPr>
              <a:buNone/>
            </a:pPr>
            <a:r>
              <a:rPr lang="en-US" dirty="0" smtClean="0"/>
              <a:t>SELECT COUNT(*)  FROM Faculty</a:t>
            </a:r>
          </a:p>
          <a:p>
            <a:pPr>
              <a:buNone/>
            </a:pPr>
            <a:r>
              <a:rPr lang="en-US" dirty="0" smtClean="0"/>
              <a:t>WHERE Sex=‘F’ AND Dept =‘IS’ AND Pos = ‘PROF’ AND Salary = 74000;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 0</a:t>
            </a:r>
          </a:p>
          <a:p>
            <a:pPr>
              <a:buNone/>
            </a:pPr>
            <a:r>
              <a:rPr lang="en-US" dirty="0" smtClean="0"/>
              <a:t>Negative compromise: Vicky doesn’t make 74k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Q3.</a:t>
            </a:r>
          </a:p>
          <a:p>
            <a:pPr>
              <a:buNone/>
            </a:pPr>
            <a:r>
              <a:rPr lang="en-US" dirty="0" smtClean="0"/>
              <a:t>SELECT COUNT(*) FROM Faculty</a:t>
            </a:r>
          </a:p>
          <a:p>
            <a:pPr>
              <a:buNone/>
            </a:pPr>
            <a:r>
              <a:rPr lang="en-US" dirty="0" smtClean="0"/>
              <a:t>WHERE Sex=‘F’ AND Dept = ‘IS’ AND Pos= ‘PROF’ AND Salary = 75000;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 1</a:t>
            </a:r>
          </a:p>
          <a:p>
            <a:pPr>
              <a:buNone/>
            </a:pPr>
            <a:r>
              <a:rPr lang="en-US" dirty="0" smtClean="0"/>
              <a:t>Positive Compromise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Alternatively,  John can do the following:</a:t>
            </a:r>
          </a:p>
          <a:p>
            <a:pPr>
              <a:buNone/>
            </a:pPr>
            <a:r>
              <a:rPr lang="en-US" dirty="0" smtClean="0"/>
              <a:t>Q-a.</a:t>
            </a:r>
          </a:p>
          <a:p>
            <a:pPr>
              <a:buNone/>
            </a:pPr>
            <a:r>
              <a:rPr lang="en-US" dirty="0" smtClean="0"/>
              <a:t>SELECT COUNT(*)  FROM Faculty;</a:t>
            </a:r>
          </a:p>
          <a:p>
            <a:pPr>
              <a:buNone/>
            </a:pPr>
            <a:r>
              <a:rPr lang="en-US" dirty="0" smtClean="0"/>
              <a:t>Output: 17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Q-b.</a:t>
            </a:r>
          </a:p>
          <a:p>
            <a:pPr>
              <a:buNone/>
            </a:pPr>
            <a:r>
              <a:rPr lang="en-US" dirty="0" smtClean="0"/>
              <a:t>SELECT COUNT (*) FROM Faculty</a:t>
            </a:r>
          </a:p>
          <a:p>
            <a:pPr>
              <a:buNone/>
            </a:pPr>
            <a:r>
              <a:rPr lang="en-US" dirty="0" smtClean="0"/>
              <a:t>WHERE NOT (Sex=‘F’ AND Pos=‘PROF’ AND Dept=‘IS’);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 16</a:t>
            </a:r>
          </a:p>
          <a:p>
            <a:pPr>
              <a:buNone/>
            </a:pPr>
            <a:r>
              <a:rPr lang="en-US" dirty="0" smtClean="0"/>
              <a:t>Positive: Vicky is the only female full professor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Observation</a:t>
            </a:r>
          </a:p>
          <a:p>
            <a:pPr>
              <a:buNone/>
            </a:pPr>
            <a:r>
              <a:rPr lang="en-US" dirty="0" smtClean="0"/>
              <a:t>When the query result contains too few or too many records, compromise can occur.</a:t>
            </a:r>
          </a:p>
          <a:p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Set lower bound = k &amp; upper bound = n-k</a:t>
            </a:r>
          </a:p>
          <a:p>
            <a:pPr>
              <a:buNone/>
            </a:pPr>
            <a:r>
              <a:rPr lang="en-US" dirty="0" smtClean="0"/>
              <a:t>If k &lt;= |result| &lt;= n-k   Then</a:t>
            </a:r>
          </a:p>
          <a:p>
            <a:pPr>
              <a:buNone/>
            </a:pPr>
            <a:r>
              <a:rPr lang="en-US" dirty="0" smtClean="0"/>
              <a:t>   return result</a:t>
            </a:r>
          </a:p>
          <a:p>
            <a:pPr>
              <a:buNone/>
            </a:pPr>
            <a:r>
              <a:rPr lang="en-US" dirty="0" smtClean="0"/>
              <a:t>Else return null;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When k=1, Q2 and Q-a can’t be returned</a:t>
            </a:r>
          </a:p>
          <a:p>
            <a:r>
              <a:rPr lang="en-US" dirty="0" smtClean="0"/>
              <a:t>When k=2, then none of the previous queries can be answered.</a:t>
            </a:r>
          </a:p>
          <a:p>
            <a:r>
              <a:rPr lang="en-US" dirty="0" smtClean="0"/>
              <a:t>Obviously, set k too high will rend the database useless and destroys it’s purpose.</a:t>
            </a:r>
          </a:p>
          <a:p>
            <a:r>
              <a:rPr lang="en-US" dirty="0" smtClean="0"/>
              <a:t>Even when k=2, the database can still be compromised. 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4652</TotalTime>
  <Words>562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  Statistical Database Security</vt:lpstr>
      <vt:lpstr>Statistical Database Security</vt:lpstr>
      <vt:lpstr>Statistical Database Security</vt:lpstr>
      <vt:lpstr>Statistical Database Security</vt:lpstr>
      <vt:lpstr>Statistical Database Security</vt:lpstr>
      <vt:lpstr>Statistical Database Security</vt:lpstr>
      <vt:lpstr>Statistical Database Security</vt:lpstr>
      <vt:lpstr>Statistical Database Security</vt:lpstr>
      <vt:lpstr>Statistical Database Security</vt:lpstr>
      <vt:lpstr>Statistical Database Security</vt:lpstr>
      <vt:lpstr>Statistical Database Security</vt:lpstr>
      <vt:lpstr>Statistical Database Security</vt:lpstr>
    </vt:vector>
  </TitlesOfParts>
  <Company>St. Cloud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Security Models</dc:title>
  <dc:creator>qjchen</dc:creator>
  <cp:lastModifiedBy>qjchen</cp:lastModifiedBy>
  <cp:revision>405</cp:revision>
  <cp:lastPrinted>2013-11-25T20:25:22Z</cp:lastPrinted>
  <dcterms:created xsi:type="dcterms:W3CDTF">2011-08-29T16:38:10Z</dcterms:created>
  <dcterms:modified xsi:type="dcterms:W3CDTF">2014-12-18T17:20:36Z</dcterms:modified>
</cp:coreProperties>
</file>