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2645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08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Rationale For Choosing Game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- Simplicity</a:t>
            </a:r>
          </a:p>
          <a:p>
            <a:r>
              <a:rPr lang="en-GB" dirty="0" smtClean="0"/>
              <a:t>-Less Time Consuming</a:t>
            </a:r>
          </a:p>
          <a:p>
            <a:r>
              <a:rPr lang="en-GB" dirty="0" smtClean="0"/>
              <a:t>-Less Argument and easy to spot errors.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71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INSPIRATION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SNAKE GAME </a:t>
            </a:r>
          </a:p>
          <a:p>
            <a:r>
              <a:rPr lang="en-GB" dirty="0"/>
              <a:t> </a:t>
            </a:r>
            <a:r>
              <a:rPr lang="en-GB" dirty="0" smtClean="0"/>
              <a:t>     -ITS LESS COMPLEX NATURE.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57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.LEDS</a:t>
            </a:r>
          </a:p>
          <a:p>
            <a:r>
              <a:rPr lang="en-GB" dirty="0" smtClean="0"/>
              <a:t>JOYSTICK MOVEMENT</a:t>
            </a:r>
          </a:p>
          <a:p>
            <a:r>
              <a:rPr lang="en-GB" dirty="0" smtClean="0"/>
              <a:t>TUTORIAL </a:t>
            </a:r>
          </a:p>
          <a:p>
            <a:r>
              <a:rPr lang="en-GB" dirty="0" smtClean="0"/>
              <a:t>LIFE</a:t>
            </a:r>
          </a:p>
          <a:p>
            <a:r>
              <a:rPr lang="en-GB" dirty="0" smtClean="0"/>
              <a:t>CATERPILLAR</a:t>
            </a:r>
          </a:p>
          <a:p>
            <a:r>
              <a:rPr lang="en-GB" dirty="0" smtClean="0"/>
              <a:t>FOOD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6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PLAY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FIRST, VIEW TUTORIAL BY PRESSING THE BUTTONS REQUIRED.</a:t>
            </a:r>
          </a:p>
          <a:p>
            <a:pPr marL="0" indent="0">
              <a:buNone/>
            </a:pPr>
            <a:r>
              <a:rPr lang="en-GB" dirty="0" smtClean="0"/>
              <a:t>TO PLAY THE GAME:</a:t>
            </a:r>
          </a:p>
          <a:p>
            <a:pPr>
              <a:buFontTx/>
              <a:buChar char="-"/>
            </a:pPr>
            <a:r>
              <a:rPr lang="en-GB" dirty="0" smtClean="0"/>
              <a:t>PRESS START.</a:t>
            </a:r>
          </a:p>
          <a:p>
            <a:pPr>
              <a:buFontTx/>
              <a:buChar char="-"/>
            </a:pPr>
            <a:r>
              <a:rPr lang="en-GB" dirty="0" smtClean="0"/>
              <a:t>MOVE CATERPILLAR WITH JOYSTICK.</a:t>
            </a:r>
          </a:p>
          <a:p>
            <a:pPr>
              <a:buFontTx/>
              <a:buChar char="-"/>
            </a:pPr>
            <a:r>
              <a:rPr lang="en-GB" dirty="0" smtClean="0"/>
              <a:t>EAT ALL AVAILABLE FOOD WITHIN A TIME LIMIT.</a:t>
            </a:r>
          </a:p>
          <a:p>
            <a:pPr>
              <a:buFontTx/>
              <a:buChar char="-"/>
            </a:pPr>
            <a:r>
              <a:rPr lang="en-GB" dirty="0" smtClean="0"/>
              <a:t>RUN FROM FALLING ENEMY.</a:t>
            </a:r>
          </a:p>
          <a:p>
            <a:pPr>
              <a:buFontTx/>
              <a:buChar char="-"/>
            </a:pPr>
            <a:r>
              <a:rPr lang="en-GB" dirty="0" smtClean="0"/>
              <a:t>TO WIN, HAVE UP TO A </a:t>
            </a:r>
            <a:r>
              <a:rPr lang="en-GB" dirty="0"/>
              <a:t> </a:t>
            </a:r>
            <a:r>
              <a:rPr lang="en-GB" dirty="0" smtClean="0"/>
              <a:t>SCORE OF 10.</a:t>
            </a:r>
          </a:p>
        </p:txBody>
      </p:sp>
    </p:spTree>
    <p:extLst>
      <p:ext uri="{BB962C8B-B14F-4D97-AF65-F5344CB8AC3E}">
        <p14:creationId xmlns:p14="http://schemas.microsoft.com/office/powerpoint/2010/main" val="192435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THE END OF THE GAME, IF THE PERSON WIN, THE CATERPILLAR CHANGES TO BUTTERFLY.</a:t>
            </a:r>
          </a:p>
          <a:p>
            <a:r>
              <a:rPr lang="en-GB" dirty="0" smtClean="0"/>
              <a:t>MAKING THE LEDS TO BE THE LIFE OF </a:t>
            </a:r>
            <a:r>
              <a:rPr lang="en-GB" smtClean="0"/>
              <a:t>THE CATERPILLAR.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124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</TotalTime>
  <Words>123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2645 Presentation</vt:lpstr>
      <vt:lpstr>Rationale For Choosing Game </vt:lpstr>
      <vt:lpstr>INSPIRATION </vt:lpstr>
      <vt:lpstr>Main features</vt:lpstr>
      <vt:lpstr>HOW TO PLAY</vt:lpstr>
      <vt:lpstr>EXTRA FEATURES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2645 Presentation</dc:title>
  <dc:creator>Abasibiangake James</dc:creator>
  <cp:lastModifiedBy>Abasibiangake James</cp:lastModifiedBy>
  <cp:revision>3</cp:revision>
  <dcterms:created xsi:type="dcterms:W3CDTF">2019-05-08T02:38:53Z</dcterms:created>
  <dcterms:modified xsi:type="dcterms:W3CDTF">2019-05-08T03:03:45Z</dcterms:modified>
</cp:coreProperties>
</file>