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8" r:id="rId2"/>
    <p:sldId id="259" r:id="rId3"/>
    <p:sldId id="260" r:id="rId4"/>
    <p:sldId id="263" r:id="rId5"/>
    <p:sldId id="264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60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363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424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194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42177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50273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7094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45208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3921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3696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863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064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34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839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43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7161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285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36B651-1CAC-4928-8A99-DB5B408F1A82}" type="datetimeFigureOut">
              <a:rPr lang="en-PK" smtClean="0"/>
              <a:t>01/10/2024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7729F-AC7F-4D99-A076-0BA58F4A398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81877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D80F2-001F-C3CA-F912-7DFB57CC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69" y="1736988"/>
            <a:ext cx="10442577" cy="2976282"/>
          </a:xfrm>
        </p:spPr>
        <p:txBody>
          <a:bodyPr/>
          <a:lstStyle/>
          <a:p>
            <a:pPr algn="ctr"/>
            <a:r>
              <a:rPr lang="en-US" sz="8000" b="1" dirty="0">
                <a:solidFill>
                  <a:srgbClr val="FFC000"/>
                </a:solidFill>
              </a:rPr>
              <a:t>Output Devices Of Computer</a:t>
            </a:r>
            <a:endParaRPr lang="en-PK" sz="8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1F25-1389-DA65-0D50-EF335A87273B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5873164" flipH="1">
            <a:off x="12837674" y="3566538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7489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AD5E-B21D-34C6-0B9B-16625E70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FFC000"/>
                </a:solidFill>
              </a:rPr>
              <a:t>What are Output Devices ?</a:t>
            </a:r>
            <a:endParaRPr lang="en-PK" sz="54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302F-F053-CC2F-05F1-0322F74DB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829" y="2097641"/>
            <a:ext cx="9520167" cy="386137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Output devices are hardware devices that display or present information to the user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000" dirty="0"/>
              <a:t> The monitor, printer and the speaker are one of the examples.</a:t>
            </a:r>
            <a:endParaRPr lang="en-PK" sz="4000" dirty="0"/>
          </a:p>
        </p:txBody>
      </p:sp>
    </p:spTree>
    <p:extLst>
      <p:ext uri="{BB962C8B-B14F-4D97-AF65-F5344CB8AC3E}">
        <p14:creationId xmlns:p14="http://schemas.microsoft.com/office/powerpoint/2010/main" val="144124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8029-A113-C9CE-86CA-3A0E060DB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>
                <a:solidFill>
                  <a:srgbClr val="FFC000"/>
                </a:solidFill>
              </a:rPr>
              <a:t>Monitor</a:t>
            </a:r>
            <a:endParaRPr lang="en-PK" sz="8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75EE6-FE8D-A834-71D0-B1E0D0E8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800" dirty="0"/>
              <a:t>Monitor displays visual output from the Computer such as text ,images and videos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35509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182B-A799-4D8F-D363-6EDFE32A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>
                <a:solidFill>
                  <a:srgbClr val="FFC000"/>
                </a:solidFill>
              </a:rPr>
              <a:t> Projector</a:t>
            </a:r>
            <a:endParaRPr lang="en-PK" sz="8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19EB-94B9-F036-72CE-1C3EFD9A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5400" dirty="0"/>
              <a:t>Projects visual output onto a larger surface like a screen or wall.</a:t>
            </a:r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75748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20F9-C92A-F896-ED31-BE93892B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>
                <a:solidFill>
                  <a:srgbClr val="FFC000"/>
                </a:solidFill>
              </a:rPr>
              <a:t>Headphones</a:t>
            </a:r>
            <a:endParaRPr lang="en-PK" sz="8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0546F-B9A5-3002-8750-54E38A9F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000" dirty="0"/>
              <a:t>Provide audio output directly to the user.</a:t>
            </a:r>
            <a:endParaRPr lang="en-PK" sz="6000" dirty="0"/>
          </a:p>
        </p:txBody>
      </p:sp>
    </p:spTree>
    <p:extLst>
      <p:ext uri="{BB962C8B-B14F-4D97-AF65-F5344CB8AC3E}">
        <p14:creationId xmlns:p14="http://schemas.microsoft.com/office/powerpoint/2010/main" val="346612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7C70-AFA8-E94B-23A5-72698309D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b="1" dirty="0">
                <a:solidFill>
                  <a:srgbClr val="FFC000"/>
                </a:solidFill>
              </a:rPr>
              <a:t>Printer</a:t>
            </a:r>
            <a:endParaRPr lang="en-PK" sz="88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BC177-6E6D-8627-A5D3-942849D5A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150297" cy="35362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Produces a hard copy digital documents are Images</a:t>
            </a:r>
            <a:endParaRPr lang="en-PK" sz="6000" dirty="0"/>
          </a:p>
        </p:txBody>
      </p:sp>
    </p:spTree>
    <p:extLst>
      <p:ext uri="{BB962C8B-B14F-4D97-AF65-F5344CB8AC3E}">
        <p14:creationId xmlns:p14="http://schemas.microsoft.com/office/powerpoint/2010/main" val="37895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19F13-C1D7-10D9-E6D0-C4BC0C51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>
                <a:solidFill>
                  <a:srgbClr val="FFC000"/>
                </a:solidFill>
              </a:rPr>
              <a:t>Speakers</a:t>
            </a:r>
            <a:endParaRPr lang="en-PK" sz="8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6744-3C53-6C58-1CFD-524460D69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59" y="2001548"/>
            <a:ext cx="9947112" cy="4195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000" dirty="0"/>
              <a:t>Output sound, including music, voice, or other audio signals.</a:t>
            </a:r>
            <a:endParaRPr lang="en-PK" sz="6000" dirty="0"/>
          </a:p>
        </p:txBody>
      </p:sp>
    </p:spTree>
    <p:extLst>
      <p:ext uri="{BB962C8B-B14F-4D97-AF65-F5344CB8AC3E}">
        <p14:creationId xmlns:p14="http://schemas.microsoft.com/office/powerpoint/2010/main" val="223726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661A-CA63-555F-BBD5-4FA3AC935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000" b="1" dirty="0">
                <a:solidFill>
                  <a:srgbClr val="FFC000"/>
                </a:solidFill>
              </a:rPr>
              <a:t>Plotter</a:t>
            </a:r>
            <a:endParaRPr lang="en-PK" sz="8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C8A8-5E65-AB8D-701F-820287DAA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000" dirty="0"/>
              <a:t>Used for printing large graphics or engineering drawings.</a:t>
            </a:r>
            <a:endParaRPr lang="en-PK" sz="6000" dirty="0"/>
          </a:p>
        </p:txBody>
      </p:sp>
    </p:spTree>
    <p:extLst>
      <p:ext uri="{BB962C8B-B14F-4D97-AF65-F5344CB8AC3E}">
        <p14:creationId xmlns:p14="http://schemas.microsoft.com/office/powerpoint/2010/main" val="919817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109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Wingdings</vt:lpstr>
      <vt:lpstr>Wingdings 3</vt:lpstr>
      <vt:lpstr>Ion</vt:lpstr>
      <vt:lpstr>Output Devices Of Computer</vt:lpstr>
      <vt:lpstr>What are Output Devices ?</vt:lpstr>
      <vt:lpstr>Monitor</vt:lpstr>
      <vt:lpstr> Projector</vt:lpstr>
      <vt:lpstr>Headphones</vt:lpstr>
      <vt:lpstr>Printer</vt:lpstr>
      <vt:lpstr>Speakers</vt:lpstr>
      <vt:lpstr>Plotter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 Computers</dc:creator>
  <cp:lastModifiedBy>Geo Computers</cp:lastModifiedBy>
  <cp:revision>1</cp:revision>
  <dcterms:created xsi:type="dcterms:W3CDTF">2024-10-01T15:21:43Z</dcterms:created>
  <dcterms:modified xsi:type="dcterms:W3CDTF">2024-10-01T16:23:26Z</dcterms:modified>
</cp:coreProperties>
</file>