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3"/>
  </p:notesMasterIdLst>
  <p:handoutMasterIdLst>
    <p:handoutMasterId r:id="rId14"/>
  </p:handoutMasterIdLst>
  <p:sldIdLst>
    <p:sldId id="270" r:id="rId5"/>
    <p:sldId id="257" r:id="rId6"/>
    <p:sldId id="259" r:id="rId7"/>
    <p:sldId id="263" r:id="rId8"/>
    <p:sldId id="284" r:id="rId9"/>
    <p:sldId id="285" r:id="rId10"/>
    <p:sldId id="274" r:id="rId11"/>
    <p:sldId id="26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D3A97B2-E2C7-4D3D-B0F0-DB05D1E19B26}">
          <p14:sldIdLst>
            <p14:sldId id="270"/>
            <p14:sldId id="257"/>
            <p14:sldId id="259"/>
            <p14:sldId id="263"/>
          </p14:sldIdLst>
        </p14:section>
        <p14:section name="Untitled Section" id="{318A0383-0D09-4FE5-9CA3-8B03130E0AE8}">
          <p14:sldIdLst>
            <p14:sldId id="284"/>
            <p14:sldId id="285"/>
            <p14:sldId id="274"/>
            <p14:sldId id="26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85135"/>
    <a:srgbClr val="BDA07D"/>
    <a:srgbClr val="F5F9F9"/>
    <a:srgbClr val="627272"/>
    <a:srgbClr val="93A5A8"/>
    <a:srgbClr val="3E7090"/>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4455186-106A-45CE-9D3D-C66560FBE4CC}" v="34" dt="2025-02-12T10:26:31.400"/>
  </p1510:revLst>
</p1510:revInfo>
</file>

<file path=ppt/tableStyles.xml><?xml version="1.0" encoding="utf-8"?>
<a:tblStyleLst xmlns:a="http://schemas.openxmlformats.org/drawingml/2006/main" def="{17292A2E-F333-43FB-9621-5CBBE7FDCDCB}">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132" autoAdjust="0"/>
    <p:restoredTop sz="95238" autoAdjust="0"/>
  </p:normalViewPr>
  <p:slideViewPr>
    <p:cSldViewPr snapToGrid="0">
      <p:cViewPr>
        <p:scale>
          <a:sx n="81" d="100"/>
          <a:sy n="81" d="100"/>
        </p:scale>
        <p:origin x="48" y="-12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65" d="100"/>
          <a:sy n="65" d="100"/>
        </p:scale>
        <p:origin x="3154"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EAF03AE-1CC2-475F-B909-50970E9699A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B63C45E-73BA-4C86-A24F-A5006B4E7BA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37A4CE-17BB-4BB2-AC7B-97495293E2AC}" type="datetimeFigureOut">
              <a:rPr lang="en-US" smtClean="0"/>
              <a:t>2/12/2025</a:t>
            </a:fld>
            <a:endParaRPr lang="en-US" dirty="0"/>
          </a:p>
        </p:txBody>
      </p:sp>
      <p:sp>
        <p:nvSpPr>
          <p:cNvPr id="4" name="Footer Placeholder 3">
            <a:extLst>
              <a:ext uri="{FF2B5EF4-FFF2-40B4-BE49-F238E27FC236}">
                <a16:creationId xmlns:a16="http://schemas.microsoft.com/office/drawing/2014/main" id="{D71DB874-DF6A-4AFA-8055-4AD7EE4CE3A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677078F-04CB-4625-B536-5BCAA2EC6CA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E0EF92D-82DD-4142-BCE8-036B91487D2E}" type="slidenum">
              <a:rPr lang="en-US" smtClean="0"/>
              <a:t>‹#›</a:t>
            </a:fld>
            <a:endParaRPr lang="en-US" dirty="0"/>
          </a:p>
        </p:txBody>
      </p:sp>
    </p:spTree>
    <p:extLst>
      <p:ext uri="{BB962C8B-B14F-4D97-AF65-F5344CB8AC3E}">
        <p14:creationId xmlns:p14="http://schemas.microsoft.com/office/powerpoint/2010/main" val="7570708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86C8F5-2FDA-4718-81AA-24F4816BBD56}" type="datetimeFigureOut">
              <a:rPr lang="en-US" smtClean="0"/>
              <a:t>2/12/2025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8EC616-C518-4358-9496-6C33B2F5FA56}" type="slidenum">
              <a:rPr lang="en-US" smtClean="0"/>
              <a:t>‹#›</a:t>
            </a:fld>
            <a:endParaRPr lang="en-US" dirty="0"/>
          </a:p>
        </p:txBody>
      </p:sp>
    </p:spTree>
    <p:extLst>
      <p:ext uri="{BB962C8B-B14F-4D97-AF65-F5344CB8AC3E}">
        <p14:creationId xmlns:p14="http://schemas.microsoft.com/office/powerpoint/2010/main" val="17323220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91A476F7-D5C8-1CEC-9F4A-86A24C0BF39F}"/>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5455" t="5126"/>
          <a:stretch/>
        </p:blipFill>
        <p:spPr>
          <a:xfrm>
            <a:off x="0" y="0"/>
            <a:ext cx="5423337" cy="5356522"/>
          </a:xfrm>
          <a:prstGeom prst="rect">
            <a:avLst/>
          </a:prstGeom>
        </p:spPr>
      </p:pic>
      <p:pic>
        <p:nvPicPr>
          <p:cNvPr id="3" name="Graphic 2">
            <a:extLst>
              <a:ext uri="{FF2B5EF4-FFF2-40B4-BE49-F238E27FC236}">
                <a16:creationId xmlns:a16="http://schemas.microsoft.com/office/drawing/2014/main" id="{D0CBB0B7-F53E-97B4-C0F5-2D1842F1D237}"/>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6214735" y="726953"/>
            <a:ext cx="3069021" cy="2381688"/>
          </a:xfrm>
          <a:prstGeom prst="rect">
            <a:avLst/>
          </a:prstGeom>
        </p:spPr>
      </p:pic>
      <p:sp>
        <p:nvSpPr>
          <p:cNvPr id="4" name="Rectangle 3">
            <a:extLst>
              <a:ext uri="{FF2B5EF4-FFF2-40B4-BE49-F238E27FC236}">
                <a16:creationId xmlns:a16="http://schemas.microsoft.com/office/drawing/2014/main" id="{EABE1252-9BC4-8186-499A-2A7107C2945E}"/>
              </a:ext>
              <a:ext uri="{C183D7F6-B498-43B3-948B-1728B52AA6E4}">
                <adec:decorative xmlns:adec="http://schemas.microsoft.com/office/drawing/2017/decorative" val="1"/>
              </a:ext>
            </a:extLst>
          </p:cNvPr>
          <p:cNvSpPr/>
          <p:nvPr userDrawn="1"/>
        </p:nvSpPr>
        <p:spPr>
          <a:xfrm>
            <a:off x="7315203" y="0"/>
            <a:ext cx="2045247" cy="6858000"/>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544ACCFF-64A9-40AA-93F9-86E3CE016187}"/>
              </a:ext>
            </a:extLst>
          </p:cNvPr>
          <p:cNvSpPr>
            <a:spLocks noGrp="1"/>
          </p:cNvSpPr>
          <p:nvPr>
            <p:ph type="title" hasCustomPrompt="1"/>
          </p:nvPr>
        </p:nvSpPr>
        <p:spPr>
          <a:xfrm>
            <a:off x="768096" y="667512"/>
            <a:ext cx="5916168" cy="4873752"/>
          </a:xfrm>
          <a:prstGeom prst="rect">
            <a:avLst/>
          </a:prstGeom>
        </p:spPr>
        <p:txBody>
          <a:bodyPr anchor="b"/>
          <a:lstStyle>
            <a:lvl1pPr>
              <a:lnSpc>
                <a:spcPct val="100000"/>
              </a:lnSpc>
              <a:defRPr sz="5000" cap="all" spc="200" baseline="0"/>
            </a:lvl1pPr>
          </a:lstStyle>
          <a:p>
            <a:r>
              <a:rPr lang="en-US" dirty="0"/>
              <a:t>Click to add title</a:t>
            </a:r>
          </a:p>
        </p:txBody>
      </p:sp>
      <p:sp>
        <p:nvSpPr>
          <p:cNvPr id="9" name="Text Placeholder 8">
            <a:extLst>
              <a:ext uri="{FF2B5EF4-FFF2-40B4-BE49-F238E27FC236}">
                <a16:creationId xmlns:a16="http://schemas.microsoft.com/office/drawing/2014/main" id="{AD785D0F-160C-4A31-93B3-F251B0730757}"/>
              </a:ext>
            </a:extLst>
          </p:cNvPr>
          <p:cNvSpPr>
            <a:spLocks noGrp="1"/>
          </p:cNvSpPr>
          <p:nvPr>
            <p:ph type="body" sz="quarter" idx="10" hasCustomPrompt="1"/>
          </p:nvPr>
        </p:nvSpPr>
        <p:spPr>
          <a:xfrm>
            <a:off x="768096" y="5568696"/>
            <a:ext cx="5276088" cy="859536"/>
          </a:xfrm>
          <a:prstGeom prst="rect">
            <a:avLst/>
          </a:prstGeom>
        </p:spPr>
        <p:txBody>
          <a:bodyPr anchor="t"/>
          <a:lstStyle>
            <a:lvl1pPr marL="0" indent="0">
              <a:buNone/>
              <a:defRPr sz="2000" b="0" i="0" spc="200" baseline="0">
                <a:solidFill>
                  <a:schemeClr val="accent4"/>
                </a:solidFill>
              </a:defRPr>
            </a:lvl1pPr>
          </a:lstStyle>
          <a:p>
            <a:pPr lvl="0"/>
            <a:r>
              <a:rPr lang="en-US" dirty="0"/>
              <a:t>Click to add name</a:t>
            </a:r>
          </a:p>
        </p:txBody>
      </p:sp>
      <p:sp>
        <p:nvSpPr>
          <p:cNvPr id="11" name="Picture Placeholder 10">
            <a:extLst>
              <a:ext uri="{FF2B5EF4-FFF2-40B4-BE49-F238E27FC236}">
                <a16:creationId xmlns:a16="http://schemas.microsoft.com/office/drawing/2014/main" id="{31CCC134-2698-41E9-A225-76300EF59E5D}"/>
              </a:ext>
            </a:extLst>
          </p:cNvPr>
          <p:cNvSpPr>
            <a:spLocks noGrp="1"/>
          </p:cNvSpPr>
          <p:nvPr>
            <p:ph type="pic" sz="quarter" idx="11" hasCustomPrompt="1"/>
          </p:nvPr>
        </p:nvSpPr>
        <p:spPr>
          <a:xfrm>
            <a:off x="7754112" y="947737"/>
            <a:ext cx="4048124" cy="4962525"/>
          </a:xfrm>
          <a:prstGeom prst="rect">
            <a:avLst/>
          </a:prstGeom>
        </p:spPr>
        <p:txBody>
          <a:bodyPr/>
          <a:lstStyle>
            <a:lvl1pPr marL="0" indent="0" algn="ctr">
              <a:buNone/>
              <a:defRPr spc="400" baseline="0"/>
            </a:lvl1pPr>
          </a:lstStyle>
          <a:p>
            <a:r>
              <a:rPr lang="en-US" dirty="0"/>
              <a:t>Click to add photo</a:t>
            </a:r>
          </a:p>
        </p:txBody>
      </p:sp>
    </p:spTree>
    <p:extLst>
      <p:ext uri="{BB962C8B-B14F-4D97-AF65-F5344CB8AC3E}">
        <p14:creationId xmlns:p14="http://schemas.microsoft.com/office/powerpoint/2010/main" val="27797085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3">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83F9824-10E6-81A0-0A31-9658CC0091BE}"/>
              </a:ext>
              <a:ext uri="{C183D7F6-B498-43B3-948B-1728B52AA6E4}">
                <adec:decorative xmlns:adec="http://schemas.microsoft.com/office/drawing/2017/decorative" val="1"/>
              </a:ext>
            </a:extLst>
          </p:cNvPr>
          <p:cNvSpPr/>
          <p:nvPr userDrawn="1"/>
        </p:nvSpPr>
        <p:spPr>
          <a:xfrm>
            <a:off x="0" y="4383"/>
            <a:ext cx="12192000" cy="152400"/>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a:extLst>
              <a:ext uri="{FF2B5EF4-FFF2-40B4-BE49-F238E27FC236}">
                <a16:creationId xmlns:a16="http://schemas.microsoft.com/office/drawing/2014/main" id="{C3002FB0-0A62-2FA3-FB8D-3275F1072D07}"/>
              </a:ext>
            </a:extLst>
          </p:cNvPr>
          <p:cNvSpPr>
            <a:spLocks noGrp="1"/>
          </p:cNvSpPr>
          <p:nvPr>
            <p:ph type="title"/>
          </p:nvPr>
        </p:nvSpPr>
        <p:spPr>
          <a:xfrm>
            <a:off x="777240" y="365760"/>
            <a:ext cx="10890504" cy="1545336"/>
          </a:xfrm>
          <a:solidFill>
            <a:schemeClr val="bg1">
              <a:lumMod val="95000"/>
            </a:schemeClr>
          </a:solidFill>
        </p:spPr>
        <p:txBody>
          <a:bodyPr/>
          <a:lstStyle>
            <a:lvl1pPr>
              <a:defRPr baseline="0"/>
            </a:lvl1pPr>
          </a:lstStyle>
          <a:p>
            <a:r>
              <a:rPr lang="en-US"/>
              <a:t>Click to edit Master title style</a:t>
            </a:r>
            <a:endParaRPr lang="en-US" dirty="0"/>
          </a:p>
        </p:txBody>
      </p:sp>
      <p:sp>
        <p:nvSpPr>
          <p:cNvPr id="9" name="Content Placeholder 2">
            <a:extLst>
              <a:ext uri="{FF2B5EF4-FFF2-40B4-BE49-F238E27FC236}">
                <a16:creationId xmlns:a16="http://schemas.microsoft.com/office/drawing/2014/main" id="{4B5BF220-87F8-C1D3-102B-15C9BF2EE478}"/>
              </a:ext>
            </a:extLst>
          </p:cNvPr>
          <p:cNvSpPr>
            <a:spLocks noGrp="1"/>
          </p:cNvSpPr>
          <p:nvPr>
            <p:ph idx="13"/>
          </p:nvPr>
        </p:nvSpPr>
        <p:spPr>
          <a:xfrm>
            <a:off x="804672" y="2093976"/>
            <a:ext cx="10469880" cy="4014216"/>
          </a:xfrm>
          <a:noFill/>
        </p:spPr>
        <p:txBody>
          <a:bodyPr anchor="t" anchorCtr="0">
            <a:normAutofit/>
          </a:bodyPr>
          <a:lstStyle>
            <a:lvl1pPr>
              <a:spcAft>
                <a:spcPts val="1800"/>
              </a:spcAft>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1910471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EE4764D-8226-78DF-9303-299C95FA31F7}"/>
              </a:ext>
              <a:ext uri="{C183D7F6-B498-43B3-948B-1728B52AA6E4}">
                <adec:decorative xmlns:adec="http://schemas.microsoft.com/office/drawing/2017/decorative" val="1"/>
              </a:ext>
            </a:extLst>
          </p:cNvPr>
          <p:cNvSpPr/>
          <p:nvPr userDrawn="1"/>
        </p:nvSpPr>
        <p:spPr>
          <a:xfrm>
            <a:off x="3598984" y="0"/>
            <a:ext cx="1336431" cy="6858000"/>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Graphic 9">
            <a:extLst>
              <a:ext uri="{FF2B5EF4-FFF2-40B4-BE49-F238E27FC236}">
                <a16:creationId xmlns:a16="http://schemas.microsoft.com/office/drawing/2014/main" id="{77C27D79-5B49-F06F-29C2-BF642952740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353477" y="5154421"/>
            <a:ext cx="3279227" cy="1229710"/>
          </a:xfrm>
          <a:prstGeom prst="rect">
            <a:avLst/>
          </a:prstGeom>
        </p:spPr>
      </p:pic>
      <p:pic>
        <p:nvPicPr>
          <p:cNvPr id="11" name="Graphic 10">
            <a:extLst>
              <a:ext uri="{FF2B5EF4-FFF2-40B4-BE49-F238E27FC236}">
                <a16:creationId xmlns:a16="http://schemas.microsoft.com/office/drawing/2014/main" id="{1545B34A-525D-FD4C-2384-D583B495C037}"/>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25455" t="5126"/>
          <a:stretch/>
        </p:blipFill>
        <p:spPr>
          <a:xfrm flipH="1">
            <a:off x="6768663" y="1729776"/>
            <a:ext cx="5423337" cy="5356522"/>
          </a:xfrm>
          <a:prstGeom prst="rect">
            <a:avLst/>
          </a:prstGeom>
        </p:spPr>
      </p:pic>
      <p:sp>
        <p:nvSpPr>
          <p:cNvPr id="7" name="Title 6">
            <a:extLst>
              <a:ext uri="{FF2B5EF4-FFF2-40B4-BE49-F238E27FC236}">
                <a16:creationId xmlns:a16="http://schemas.microsoft.com/office/drawing/2014/main" id="{1B59FA15-E93F-D07D-D82B-86E08C540E92}"/>
              </a:ext>
            </a:extLst>
          </p:cNvPr>
          <p:cNvSpPr>
            <a:spLocks noGrp="1"/>
          </p:cNvSpPr>
          <p:nvPr>
            <p:ph type="title" hasCustomPrompt="1"/>
          </p:nvPr>
        </p:nvSpPr>
        <p:spPr>
          <a:xfrm>
            <a:off x="5632704" y="795528"/>
            <a:ext cx="6099048" cy="5120640"/>
          </a:xfrm>
          <a:prstGeom prst="rect">
            <a:avLst/>
          </a:prstGeom>
          <a:solidFill>
            <a:schemeClr val="tx1">
              <a:alpha val="5000"/>
            </a:schemeClr>
          </a:solidFill>
        </p:spPr>
        <p:txBody>
          <a:bodyPr anchor="ctr"/>
          <a:lstStyle>
            <a:lvl1pPr>
              <a:lnSpc>
                <a:spcPct val="90000"/>
              </a:lnSpc>
              <a:defRPr sz="4800" cap="all" spc="0" baseline="0"/>
            </a:lvl1pPr>
          </a:lstStyle>
          <a:p>
            <a:r>
              <a:rPr lang="en-US" dirty="0"/>
              <a:t>Click to add title</a:t>
            </a:r>
          </a:p>
        </p:txBody>
      </p:sp>
      <p:sp>
        <p:nvSpPr>
          <p:cNvPr id="8" name="Picture Placeholder 10">
            <a:extLst>
              <a:ext uri="{FF2B5EF4-FFF2-40B4-BE49-F238E27FC236}">
                <a16:creationId xmlns:a16="http://schemas.microsoft.com/office/drawing/2014/main" id="{4F1B2B40-3852-2BC5-AA67-3AC0C94B5350}"/>
              </a:ext>
            </a:extLst>
          </p:cNvPr>
          <p:cNvSpPr>
            <a:spLocks noGrp="1"/>
          </p:cNvSpPr>
          <p:nvPr>
            <p:ph type="pic" sz="quarter" idx="13" hasCustomPrompt="1"/>
          </p:nvPr>
        </p:nvSpPr>
        <p:spPr>
          <a:xfrm>
            <a:off x="576072" y="950976"/>
            <a:ext cx="4050792" cy="4965192"/>
          </a:xfrm>
          <a:prstGeom prst="rect">
            <a:avLst/>
          </a:prstGeom>
        </p:spPr>
        <p:txBody>
          <a:bodyPr/>
          <a:lstStyle>
            <a:lvl1pPr marL="0" indent="0" algn="ctr">
              <a:buNone/>
              <a:defRPr spc="400" baseline="0"/>
            </a:lvl1pPr>
          </a:lstStyle>
          <a:p>
            <a:r>
              <a:rPr lang="en-US" dirty="0"/>
              <a:t>Click to add photo</a:t>
            </a:r>
          </a:p>
        </p:txBody>
      </p:sp>
    </p:spTree>
    <p:extLst>
      <p:ext uri="{BB962C8B-B14F-4D97-AF65-F5344CB8AC3E}">
        <p14:creationId xmlns:p14="http://schemas.microsoft.com/office/powerpoint/2010/main" val="41854219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4">
    <p:spTree>
      <p:nvGrpSpPr>
        <p:cNvPr id="1" name=""/>
        <p:cNvGrpSpPr/>
        <p:nvPr/>
      </p:nvGrpSpPr>
      <p:grpSpPr>
        <a:xfrm>
          <a:off x="0" y="0"/>
          <a:ext cx="0" cy="0"/>
          <a:chOff x="0" y="0"/>
          <a:chExt cx="0" cy="0"/>
        </a:xfrm>
      </p:grpSpPr>
      <p:pic>
        <p:nvPicPr>
          <p:cNvPr id="11" name="Graphic 10">
            <a:extLst>
              <a:ext uri="{FF2B5EF4-FFF2-40B4-BE49-F238E27FC236}">
                <a16:creationId xmlns:a16="http://schemas.microsoft.com/office/drawing/2014/main" id="{6177962F-BF83-8BF0-521C-AC2FE18512C0}"/>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 r="27085" b="-104"/>
          <a:stretch/>
        </p:blipFill>
        <p:spPr>
          <a:xfrm rot="5400000">
            <a:off x="7746274" y="2898378"/>
            <a:ext cx="3089740" cy="4876799"/>
          </a:xfrm>
          <a:prstGeom prst="rect">
            <a:avLst/>
          </a:prstGeom>
        </p:spPr>
      </p:pic>
      <p:sp>
        <p:nvSpPr>
          <p:cNvPr id="7" name="Rectangle 6">
            <a:extLst>
              <a:ext uri="{FF2B5EF4-FFF2-40B4-BE49-F238E27FC236}">
                <a16:creationId xmlns:a16="http://schemas.microsoft.com/office/drawing/2014/main" id="{5D003ACC-3116-807F-81D2-E8057D4C2C0F}"/>
              </a:ext>
              <a:ext uri="{C183D7F6-B498-43B3-948B-1728B52AA6E4}">
                <adec:decorative xmlns:adec="http://schemas.microsoft.com/office/drawing/2017/decorative" val="1"/>
              </a:ext>
            </a:extLst>
          </p:cNvPr>
          <p:cNvSpPr/>
          <p:nvPr userDrawn="1"/>
        </p:nvSpPr>
        <p:spPr>
          <a:xfrm>
            <a:off x="0" y="4383"/>
            <a:ext cx="12192000" cy="152400"/>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a:extLst>
              <a:ext uri="{FF2B5EF4-FFF2-40B4-BE49-F238E27FC236}">
                <a16:creationId xmlns:a16="http://schemas.microsoft.com/office/drawing/2014/main" id="{B43485B2-AA3A-87CC-3B1B-A193C6EB5985}"/>
              </a:ext>
            </a:extLst>
          </p:cNvPr>
          <p:cNvSpPr>
            <a:spLocks noGrp="1"/>
          </p:cNvSpPr>
          <p:nvPr>
            <p:ph type="title"/>
          </p:nvPr>
        </p:nvSpPr>
        <p:spPr>
          <a:xfrm>
            <a:off x="777240" y="365760"/>
            <a:ext cx="10890504" cy="1545336"/>
          </a:xfrm>
          <a:solidFill>
            <a:schemeClr val="bg1">
              <a:lumMod val="95000"/>
            </a:schemeClr>
          </a:solidFill>
        </p:spPr>
        <p:txBody>
          <a:bodyPr/>
          <a:lstStyle>
            <a:lvl1pPr>
              <a:defRPr baseline="0"/>
            </a:lvl1pPr>
          </a:lstStyle>
          <a:p>
            <a:r>
              <a:rPr lang="en-US"/>
              <a:t>Click to edit Master title style</a:t>
            </a:r>
            <a:endParaRPr lang="en-US" dirty="0"/>
          </a:p>
        </p:txBody>
      </p:sp>
      <p:sp>
        <p:nvSpPr>
          <p:cNvPr id="9" name="Content Placeholder 2">
            <a:extLst>
              <a:ext uri="{FF2B5EF4-FFF2-40B4-BE49-F238E27FC236}">
                <a16:creationId xmlns:a16="http://schemas.microsoft.com/office/drawing/2014/main" id="{16EF9689-52F4-4A6F-BEAC-E0B840C117B5}"/>
              </a:ext>
            </a:extLst>
          </p:cNvPr>
          <p:cNvSpPr>
            <a:spLocks noGrp="1"/>
          </p:cNvSpPr>
          <p:nvPr>
            <p:ph idx="1"/>
          </p:nvPr>
        </p:nvSpPr>
        <p:spPr>
          <a:xfrm>
            <a:off x="777240" y="2093976"/>
            <a:ext cx="5833872" cy="3776472"/>
          </a:xfrm>
          <a:solidFill>
            <a:schemeClr val="bg1">
              <a:lumMod val="95000"/>
            </a:schemeClr>
          </a:solidFill>
        </p:spPr>
        <p:txBody>
          <a:bodyPr rIns="91440" anchor="t" anchorCtr="0">
            <a:normAutofit/>
          </a:bodyPr>
          <a:lstStyle>
            <a:lvl1pPr marL="457200" indent="-457200">
              <a:spcAft>
                <a:spcPts val="1800"/>
              </a:spcAft>
              <a:buFont typeface="+mj-lt"/>
              <a:buAutoNum type="arabicPeriod"/>
              <a:defRPr sz="2000"/>
            </a:lvl1pPr>
            <a:lvl2pPr marL="914400" indent="-457200">
              <a:buFont typeface="+mj-lt"/>
              <a:buAutoNum type="alphaLcPeriod"/>
              <a:defRPr sz="1800"/>
            </a:lvl2pPr>
            <a:lvl3pPr marL="1371600" indent="-457200">
              <a:buFont typeface="+mj-lt"/>
              <a:buAutoNum type="arabicParenR"/>
              <a:defRPr sz="1600"/>
            </a:lvl3pPr>
            <a:lvl4pPr marL="1828800" indent="-457200">
              <a:buFont typeface="+mj-lt"/>
              <a:buAutoNum type="alphaLcParenR"/>
              <a:defRPr sz="1400"/>
            </a:lvl4pPr>
            <a:lvl5pPr marL="2286000" indent="-457200">
              <a:buFont typeface="+mj-lt"/>
              <a:buAutoNum type="romanLcPeriod"/>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2">
            <a:extLst>
              <a:ext uri="{FF2B5EF4-FFF2-40B4-BE49-F238E27FC236}">
                <a16:creationId xmlns:a16="http://schemas.microsoft.com/office/drawing/2014/main" id="{DB532826-83B5-DC67-7DDB-45FD78E830A1}"/>
              </a:ext>
            </a:extLst>
          </p:cNvPr>
          <p:cNvSpPr>
            <a:spLocks noGrp="1"/>
          </p:cNvSpPr>
          <p:nvPr>
            <p:ph idx="13"/>
          </p:nvPr>
        </p:nvSpPr>
        <p:spPr>
          <a:xfrm>
            <a:off x="7306056" y="2093976"/>
            <a:ext cx="3172968" cy="3776472"/>
          </a:xfrm>
          <a:noFill/>
        </p:spPr>
        <p:txBody>
          <a:bodyPr anchor="t" anchorCtr="0">
            <a:normAutofit/>
          </a:bodyPr>
          <a:lstStyle>
            <a:lvl1pPr>
              <a:spcAft>
                <a:spcPts val="1800"/>
              </a:spcAft>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24219043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647051E-220B-9586-3E85-05AF9DC9B680}"/>
              </a:ext>
              <a:ext uri="{C183D7F6-B498-43B3-948B-1728B52AA6E4}">
                <adec:decorative xmlns:adec="http://schemas.microsoft.com/office/drawing/2017/decorative" val="1"/>
              </a:ext>
            </a:extLst>
          </p:cNvPr>
          <p:cNvSpPr/>
          <p:nvPr userDrawn="1"/>
        </p:nvSpPr>
        <p:spPr>
          <a:xfrm>
            <a:off x="7315203" y="0"/>
            <a:ext cx="2045247" cy="6858000"/>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Graphic 5">
            <a:extLst>
              <a:ext uri="{FF2B5EF4-FFF2-40B4-BE49-F238E27FC236}">
                <a16:creationId xmlns:a16="http://schemas.microsoft.com/office/drawing/2014/main" id="{68FA6629-B230-F528-AAE3-D182D963F05E}"/>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 r="27085" b="-104"/>
          <a:stretch/>
        </p:blipFill>
        <p:spPr>
          <a:xfrm rot="10800000">
            <a:off x="0" y="671161"/>
            <a:ext cx="3089740" cy="4876799"/>
          </a:xfrm>
          <a:prstGeom prst="rect">
            <a:avLst/>
          </a:prstGeom>
        </p:spPr>
      </p:pic>
      <p:pic>
        <p:nvPicPr>
          <p:cNvPr id="8" name="Graphic 7">
            <a:extLst>
              <a:ext uri="{FF2B5EF4-FFF2-40B4-BE49-F238E27FC236}">
                <a16:creationId xmlns:a16="http://schemas.microsoft.com/office/drawing/2014/main" id="{7FA0390C-256A-CE3C-1348-C39DBAE01D8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6237644" y="655677"/>
            <a:ext cx="2438400" cy="2070100"/>
          </a:xfrm>
          <a:prstGeom prst="rect">
            <a:avLst/>
          </a:prstGeom>
        </p:spPr>
      </p:pic>
      <p:sp>
        <p:nvSpPr>
          <p:cNvPr id="7" name="Title 6">
            <a:extLst>
              <a:ext uri="{FF2B5EF4-FFF2-40B4-BE49-F238E27FC236}">
                <a16:creationId xmlns:a16="http://schemas.microsoft.com/office/drawing/2014/main" id="{544ACCFF-64A9-40AA-93F9-86E3CE016187}"/>
              </a:ext>
            </a:extLst>
          </p:cNvPr>
          <p:cNvSpPr>
            <a:spLocks noGrp="1"/>
          </p:cNvSpPr>
          <p:nvPr>
            <p:ph type="title" hasCustomPrompt="1"/>
          </p:nvPr>
        </p:nvSpPr>
        <p:spPr>
          <a:xfrm>
            <a:off x="768096" y="667512"/>
            <a:ext cx="5916168" cy="3666744"/>
          </a:xfrm>
          <a:prstGeom prst="rect">
            <a:avLst/>
          </a:prstGeom>
        </p:spPr>
        <p:txBody>
          <a:bodyPr anchor="b">
            <a:normAutofit/>
          </a:bodyPr>
          <a:lstStyle>
            <a:lvl1pPr>
              <a:lnSpc>
                <a:spcPct val="100000"/>
              </a:lnSpc>
              <a:defRPr sz="4800" cap="all" spc="200" baseline="0"/>
            </a:lvl1pPr>
          </a:lstStyle>
          <a:p>
            <a:r>
              <a:rPr lang="en-US" dirty="0"/>
              <a:t>Click to add title</a:t>
            </a:r>
          </a:p>
        </p:txBody>
      </p:sp>
      <p:sp>
        <p:nvSpPr>
          <p:cNvPr id="9" name="Text Placeholder 8">
            <a:extLst>
              <a:ext uri="{FF2B5EF4-FFF2-40B4-BE49-F238E27FC236}">
                <a16:creationId xmlns:a16="http://schemas.microsoft.com/office/drawing/2014/main" id="{AD785D0F-160C-4A31-93B3-F251B0730757}"/>
              </a:ext>
            </a:extLst>
          </p:cNvPr>
          <p:cNvSpPr>
            <a:spLocks noGrp="1"/>
          </p:cNvSpPr>
          <p:nvPr>
            <p:ph type="body" sz="quarter" idx="10" hasCustomPrompt="1"/>
          </p:nvPr>
        </p:nvSpPr>
        <p:spPr>
          <a:xfrm>
            <a:off x="768096" y="4636008"/>
            <a:ext cx="5276088" cy="1554480"/>
          </a:xfrm>
          <a:prstGeom prst="rect">
            <a:avLst/>
          </a:prstGeom>
        </p:spPr>
        <p:txBody>
          <a:bodyPr anchor="t"/>
          <a:lstStyle>
            <a:lvl1pPr marL="0" indent="0">
              <a:spcAft>
                <a:spcPts val="600"/>
              </a:spcAft>
              <a:buNone/>
              <a:defRPr sz="2000" b="0" i="0" spc="200" baseline="0">
                <a:solidFill>
                  <a:schemeClr val="accent4"/>
                </a:solidFill>
              </a:defRPr>
            </a:lvl1pPr>
          </a:lstStyle>
          <a:p>
            <a:pPr lvl="0"/>
            <a:r>
              <a:rPr lang="en-US" dirty="0"/>
              <a:t>Click to add name</a:t>
            </a:r>
          </a:p>
        </p:txBody>
      </p:sp>
      <p:sp>
        <p:nvSpPr>
          <p:cNvPr id="11" name="Picture Placeholder 10">
            <a:extLst>
              <a:ext uri="{FF2B5EF4-FFF2-40B4-BE49-F238E27FC236}">
                <a16:creationId xmlns:a16="http://schemas.microsoft.com/office/drawing/2014/main" id="{31CCC134-2698-41E9-A225-76300EF59E5D}"/>
              </a:ext>
            </a:extLst>
          </p:cNvPr>
          <p:cNvSpPr>
            <a:spLocks noGrp="1"/>
          </p:cNvSpPr>
          <p:nvPr>
            <p:ph type="pic" sz="quarter" idx="11" hasCustomPrompt="1"/>
          </p:nvPr>
        </p:nvSpPr>
        <p:spPr>
          <a:xfrm>
            <a:off x="7754112" y="947737"/>
            <a:ext cx="4023360" cy="4962525"/>
          </a:xfrm>
          <a:prstGeom prst="rect">
            <a:avLst/>
          </a:prstGeom>
        </p:spPr>
        <p:txBody>
          <a:bodyPr/>
          <a:lstStyle>
            <a:lvl1pPr marL="0" indent="0" algn="ctr">
              <a:buNone/>
              <a:defRPr spc="400" baseline="0"/>
            </a:lvl1pPr>
          </a:lstStyle>
          <a:p>
            <a:r>
              <a:rPr lang="en-US" dirty="0"/>
              <a:t>Click to add photo</a:t>
            </a:r>
          </a:p>
        </p:txBody>
      </p:sp>
    </p:spTree>
    <p:extLst>
      <p:ext uri="{BB962C8B-B14F-4D97-AF65-F5344CB8AC3E}">
        <p14:creationId xmlns:p14="http://schemas.microsoft.com/office/powerpoint/2010/main" val="5535657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FED2A3BD-B73E-1BD7-6B8B-22C9FB124839}"/>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 r="27085" b="-104"/>
          <a:stretch/>
        </p:blipFill>
        <p:spPr>
          <a:xfrm rot="10800000">
            <a:off x="0" y="671161"/>
            <a:ext cx="3089740" cy="4876799"/>
          </a:xfrm>
          <a:prstGeom prst="rect">
            <a:avLst/>
          </a:prstGeom>
        </p:spPr>
      </p:pic>
      <p:sp>
        <p:nvSpPr>
          <p:cNvPr id="8" name="Rectangle 7">
            <a:extLst>
              <a:ext uri="{FF2B5EF4-FFF2-40B4-BE49-F238E27FC236}">
                <a16:creationId xmlns:a16="http://schemas.microsoft.com/office/drawing/2014/main" id="{0B3FCFB4-857F-ED0B-D469-F2A392F06BE2}"/>
              </a:ext>
              <a:ext uri="{C183D7F6-B498-43B3-948B-1728B52AA6E4}">
                <adec:decorative xmlns:adec="http://schemas.microsoft.com/office/drawing/2017/decorative" val="1"/>
              </a:ext>
            </a:extLst>
          </p:cNvPr>
          <p:cNvSpPr/>
          <p:nvPr userDrawn="1"/>
        </p:nvSpPr>
        <p:spPr>
          <a:xfrm>
            <a:off x="10142482" y="0"/>
            <a:ext cx="2049517" cy="6858000"/>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0E0604BC-34A9-95A0-8560-88E7547176F4}"/>
              </a:ext>
              <a:ext uri="{C183D7F6-B498-43B3-948B-1728B52AA6E4}">
                <adec:decorative xmlns:adec="http://schemas.microsoft.com/office/drawing/2017/decorative" val="1"/>
              </a:ext>
            </a:extLst>
          </p:cNvPr>
          <p:cNvSpPr/>
          <p:nvPr userDrawn="1"/>
        </p:nvSpPr>
        <p:spPr>
          <a:xfrm flipH="1">
            <a:off x="9911255" y="0"/>
            <a:ext cx="45719" cy="6858000"/>
          </a:xfrm>
          <a:prstGeom prst="rect">
            <a:avLst/>
          </a:prstGeom>
          <a:solidFill>
            <a:schemeClr val="accent6">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Graphic 9">
            <a:extLst>
              <a:ext uri="{FF2B5EF4-FFF2-40B4-BE49-F238E27FC236}">
                <a16:creationId xmlns:a16="http://schemas.microsoft.com/office/drawing/2014/main" id="{FF2F08ED-0715-2E8A-476E-A005A7D75B5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5400000">
            <a:off x="9013145" y="4934929"/>
            <a:ext cx="1841938" cy="968936"/>
          </a:xfrm>
          <a:prstGeom prst="rect">
            <a:avLst/>
          </a:prstGeom>
        </p:spPr>
      </p:pic>
      <p:sp>
        <p:nvSpPr>
          <p:cNvPr id="2" name="Title 1">
            <a:extLst>
              <a:ext uri="{FF2B5EF4-FFF2-40B4-BE49-F238E27FC236}">
                <a16:creationId xmlns:a16="http://schemas.microsoft.com/office/drawing/2014/main" id="{F657BD59-35CC-9BB3-8621-6FA3356F81AA}"/>
              </a:ext>
            </a:extLst>
          </p:cNvPr>
          <p:cNvSpPr>
            <a:spLocks noGrp="1"/>
          </p:cNvSpPr>
          <p:nvPr>
            <p:ph type="title"/>
          </p:nvPr>
        </p:nvSpPr>
        <p:spPr>
          <a:xfrm>
            <a:off x="768096" y="667512"/>
            <a:ext cx="3291840" cy="5513832"/>
          </a:xfrm>
          <a:solidFill>
            <a:schemeClr val="bg1">
              <a:lumMod val="95000"/>
            </a:schemeClr>
          </a:solidFill>
        </p:spPr>
        <p:txBody>
          <a:bodyPr/>
          <a:lstStyle/>
          <a:p>
            <a:r>
              <a:rPr lang="en-US"/>
              <a:t>Click to edit Master title style</a:t>
            </a:r>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p:nvPr>
        </p:nvSpPr>
        <p:spPr>
          <a:xfrm>
            <a:off x="5239512" y="667512"/>
            <a:ext cx="4105656" cy="5568696"/>
          </a:xfrm>
          <a:solidFill>
            <a:schemeClr val="bg1">
              <a:lumMod val="95000"/>
            </a:schemeClr>
          </a:solidFill>
        </p:spPr>
        <p:txBody>
          <a:bodyPr anchor="ctr" anchorCtr="0"/>
          <a:lstStyle>
            <a:lvl1pPr>
              <a:lnSpc>
                <a:spcPct val="150000"/>
              </a:lnSpc>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13619318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ubtitle, and image lef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248277F-DB00-5149-6533-E8AEF0BAD4D5}"/>
              </a:ext>
              <a:ext uri="{C183D7F6-B498-43B3-948B-1728B52AA6E4}">
                <adec:decorative xmlns:adec="http://schemas.microsoft.com/office/drawing/2017/decorative" val="1"/>
              </a:ext>
            </a:extLst>
          </p:cNvPr>
          <p:cNvSpPr/>
          <p:nvPr userDrawn="1"/>
        </p:nvSpPr>
        <p:spPr>
          <a:xfrm>
            <a:off x="3573518" y="0"/>
            <a:ext cx="1334321" cy="6858000"/>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Graphic 5">
            <a:extLst>
              <a:ext uri="{FF2B5EF4-FFF2-40B4-BE49-F238E27FC236}">
                <a16:creationId xmlns:a16="http://schemas.microsoft.com/office/drawing/2014/main" id="{8067A69A-84EE-0E71-D053-F462EBCC8E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063520" y="655677"/>
            <a:ext cx="2438400" cy="2070100"/>
          </a:xfrm>
          <a:prstGeom prst="rect">
            <a:avLst/>
          </a:prstGeom>
        </p:spPr>
      </p:pic>
      <p:sp>
        <p:nvSpPr>
          <p:cNvPr id="7" name="Title 6">
            <a:extLst>
              <a:ext uri="{FF2B5EF4-FFF2-40B4-BE49-F238E27FC236}">
                <a16:creationId xmlns:a16="http://schemas.microsoft.com/office/drawing/2014/main" id="{544ACCFF-64A9-40AA-93F9-86E3CE016187}"/>
              </a:ext>
            </a:extLst>
          </p:cNvPr>
          <p:cNvSpPr>
            <a:spLocks noGrp="1"/>
          </p:cNvSpPr>
          <p:nvPr>
            <p:ph type="title" hasCustomPrompt="1"/>
          </p:nvPr>
        </p:nvSpPr>
        <p:spPr>
          <a:xfrm>
            <a:off x="6099048" y="658368"/>
            <a:ext cx="5486400" cy="3621024"/>
          </a:xfrm>
          <a:prstGeom prst="rect">
            <a:avLst/>
          </a:prstGeom>
          <a:solidFill>
            <a:schemeClr val="bg1">
              <a:lumMod val="95000"/>
            </a:schemeClr>
          </a:solidFill>
        </p:spPr>
        <p:txBody>
          <a:bodyPr anchor="b"/>
          <a:lstStyle>
            <a:lvl1pPr>
              <a:lnSpc>
                <a:spcPct val="90000"/>
              </a:lnSpc>
              <a:defRPr sz="4800" cap="all" spc="0" baseline="0"/>
            </a:lvl1pPr>
          </a:lstStyle>
          <a:p>
            <a:r>
              <a:rPr lang="en-US" dirty="0"/>
              <a:t>Click to add title</a:t>
            </a:r>
          </a:p>
        </p:txBody>
      </p:sp>
      <p:sp>
        <p:nvSpPr>
          <p:cNvPr id="11" name="Picture Placeholder 10">
            <a:extLst>
              <a:ext uri="{FF2B5EF4-FFF2-40B4-BE49-F238E27FC236}">
                <a16:creationId xmlns:a16="http://schemas.microsoft.com/office/drawing/2014/main" id="{31CCC134-2698-41E9-A225-76300EF59E5D}"/>
              </a:ext>
            </a:extLst>
          </p:cNvPr>
          <p:cNvSpPr>
            <a:spLocks noGrp="1"/>
          </p:cNvSpPr>
          <p:nvPr>
            <p:ph type="pic" sz="quarter" idx="11" hasCustomPrompt="1"/>
          </p:nvPr>
        </p:nvSpPr>
        <p:spPr>
          <a:xfrm>
            <a:off x="630936" y="576072"/>
            <a:ext cx="4023360" cy="5495544"/>
          </a:xfrm>
          <a:prstGeom prst="rect">
            <a:avLst/>
          </a:prstGeom>
        </p:spPr>
        <p:txBody>
          <a:bodyPr/>
          <a:lstStyle>
            <a:lvl1pPr marL="0" indent="0" algn="ctr">
              <a:buNone/>
              <a:defRPr spc="400" baseline="0"/>
            </a:lvl1pPr>
          </a:lstStyle>
          <a:p>
            <a:r>
              <a:rPr lang="en-US" dirty="0"/>
              <a:t>Click to add photo</a:t>
            </a:r>
          </a:p>
        </p:txBody>
      </p:sp>
      <p:sp>
        <p:nvSpPr>
          <p:cNvPr id="9" name="Text Placeholder 8">
            <a:extLst>
              <a:ext uri="{FF2B5EF4-FFF2-40B4-BE49-F238E27FC236}">
                <a16:creationId xmlns:a16="http://schemas.microsoft.com/office/drawing/2014/main" id="{AD785D0F-160C-4A31-93B3-F251B0730757}"/>
              </a:ext>
            </a:extLst>
          </p:cNvPr>
          <p:cNvSpPr>
            <a:spLocks noGrp="1"/>
          </p:cNvSpPr>
          <p:nvPr>
            <p:ph type="body" sz="quarter" idx="10" hasCustomPrompt="1"/>
          </p:nvPr>
        </p:nvSpPr>
        <p:spPr>
          <a:xfrm>
            <a:off x="6099048" y="4553712"/>
            <a:ext cx="5486400" cy="1005840"/>
          </a:xfrm>
          <a:prstGeom prst="rect">
            <a:avLst/>
          </a:prstGeom>
          <a:solidFill>
            <a:schemeClr val="bg1">
              <a:lumMod val="95000"/>
            </a:schemeClr>
          </a:solidFill>
        </p:spPr>
        <p:txBody>
          <a:bodyPr anchor="t">
            <a:normAutofit/>
          </a:bodyPr>
          <a:lstStyle>
            <a:lvl1pPr marL="0" indent="0">
              <a:buNone/>
              <a:defRPr sz="2400" b="0" i="0" spc="0" baseline="0">
                <a:solidFill>
                  <a:schemeClr val="accent4"/>
                </a:solidFill>
              </a:defRPr>
            </a:lvl1pPr>
          </a:lstStyle>
          <a:p>
            <a:pPr lvl="0"/>
            <a:r>
              <a:rPr lang="en-US" dirty="0"/>
              <a:t>Click to add name</a:t>
            </a:r>
          </a:p>
        </p:txBody>
      </p:sp>
    </p:spTree>
    <p:extLst>
      <p:ext uri="{BB962C8B-B14F-4D97-AF65-F5344CB8AC3E}">
        <p14:creationId xmlns:p14="http://schemas.microsoft.com/office/powerpoint/2010/main" val="34513317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E17B23C3-2F98-4465-21EA-A49296DA1F6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 r="27085" b="-104"/>
          <a:stretch/>
        </p:blipFill>
        <p:spPr>
          <a:xfrm rot="5400000">
            <a:off x="7746274" y="2898378"/>
            <a:ext cx="3089740" cy="4876799"/>
          </a:xfrm>
          <a:prstGeom prst="rect">
            <a:avLst/>
          </a:prstGeom>
        </p:spPr>
      </p:pic>
      <p:sp>
        <p:nvSpPr>
          <p:cNvPr id="8" name="Rectangle 7">
            <a:extLst>
              <a:ext uri="{FF2B5EF4-FFF2-40B4-BE49-F238E27FC236}">
                <a16:creationId xmlns:a16="http://schemas.microsoft.com/office/drawing/2014/main" id="{3397A4D6-9D7A-63FE-63C9-A585FFE05579}"/>
              </a:ext>
              <a:ext uri="{C183D7F6-B498-43B3-948B-1728B52AA6E4}">
                <adec:decorative xmlns:adec="http://schemas.microsoft.com/office/drawing/2017/decorative" val="1"/>
              </a:ext>
            </a:extLst>
          </p:cNvPr>
          <p:cNvSpPr/>
          <p:nvPr userDrawn="1"/>
        </p:nvSpPr>
        <p:spPr>
          <a:xfrm>
            <a:off x="0" y="4383"/>
            <a:ext cx="12192000" cy="152400"/>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657BD59-35CC-9BB3-8621-6FA3356F81AA}"/>
              </a:ext>
            </a:extLst>
          </p:cNvPr>
          <p:cNvSpPr>
            <a:spLocks noGrp="1"/>
          </p:cNvSpPr>
          <p:nvPr>
            <p:ph type="title"/>
          </p:nvPr>
        </p:nvSpPr>
        <p:spPr>
          <a:xfrm>
            <a:off x="777240" y="365760"/>
            <a:ext cx="10149840" cy="1545336"/>
          </a:xfrm>
          <a:solidFill>
            <a:schemeClr val="bg1">
              <a:lumMod val="95000"/>
            </a:schemeClr>
          </a:solidFill>
        </p:spPr>
        <p:txBody>
          <a:bodyPr/>
          <a:lstStyle>
            <a:lvl1pPr>
              <a:defRPr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p:nvPr>
        </p:nvSpPr>
        <p:spPr>
          <a:xfrm>
            <a:off x="777240" y="2093976"/>
            <a:ext cx="4370832" cy="3776472"/>
          </a:xfrm>
          <a:solidFill>
            <a:schemeClr val="bg1">
              <a:lumMod val="95000"/>
            </a:schemeClr>
          </a:solidFill>
        </p:spPr>
        <p:txBody>
          <a:bodyPr rIns="45720" anchor="t" anchorCtr="0">
            <a:normAutofit/>
          </a:bodyPr>
          <a:lstStyle>
            <a:lvl1pPr>
              <a:spcAft>
                <a:spcPts val="1800"/>
              </a:spcAft>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a:extLst>
              <a:ext uri="{FF2B5EF4-FFF2-40B4-BE49-F238E27FC236}">
                <a16:creationId xmlns:a16="http://schemas.microsoft.com/office/drawing/2014/main" id="{33A182AF-83EB-0BA6-3ADD-B49BDD9E37ED}"/>
              </a:ext>
            </a:extLst>
          </p:cNvPr>
          <p:cNvSpPr>
            <a:spLocks noGrp="1"/>
          </p:cNvSpPr>
          <p:nvPr>
            <p:ph idx="13"/>
          </p:nvPr>
        </p:nvSpPr>
        <p:spPr>
          <a:xfrm>
            <a:off x="6099048" y="2112264"/>
            <a:ext cx="4370832" cy="3776472"/>
          </a:xfrm>
          <a:noFill/>
        </p:spPr>
        <p:txBody>
          <a:bodyPr anchor="t" anchorCtr="0">
            <a:normAutofit/>
          </a:bodyPr>
          <a:lstStyle>
            <a:lvl1pPr>
              <a:spcAft>
                <a:spcPts val="1800"/>
              </a:spcAft>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30637861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content, and image righ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E7C8AFE-E640-9C6A-F20C-CDE1D4EF5745}"/>
              </a:ext>
              <a:ext uri="{C183D7F6-B498-43B3-948B-1728B52AA6E4}">
                <adec:decorative xmlns:adec="http://schemas.microsoft.com/office/drawing/2017/decorative" val="1"/>
              </a:ext>
            </a:extLst>
          </p:cNvPr>
          <p:cNvSpPr/>
          <p:nvPr userDrawn="1"/>
        </p:nvSpPr>
        <p:spPr>
          <a:xfrm>
            <a:off x="9627476" y="0"/>
            <a:ext cx="1334321" cy="6858000"/>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Graphic 2">
            <a:extLst>
              <a:ext uri="{FF2B5EF4-FFF2-40B4-BE49-F238E27FC236}">
                <a16:creationId xmlns:a16="http://schemas.microsoft.com/office/drawing/2014/main" id="{31CF2607-B5C7-9992-C51D-DD5E7FC5FB38}"/>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279827" y="3157140"/>
            <a:ext cx="2438400" cy="2070100"/>
          </a:xfrm>
          <a:prstGeom prst="rect">
            <a:avLst/>
          </a:prstGeom>
        </p:spPr>
      </p:pic>
      <p:pic>
        <p:nvPicPr>
          <p:cNvPr id="4" name="Graphic 3">
            <a:extLst>
              <a:ext uri="{FF2B5EF4-FFF2-40B4-BE49-F238E27FC236}">
                <a16:creationId xmlns:a16="http://schemas.microsoft.com/office/drawing/2014/main" id="{6D2F83CD-8345-462A-4412-5A54CB1FDDE3}"/>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28916"/>
          <a:stretch/>
        </p:blipFill>
        <p:spPr>
          <a:xfrm>
            <a:off x="0" y="3950466"/>
            <a:ext cx="3005804" cy="2224362"/>
          </a:xfrm>
          <a:prstGeom prst="rect">
            <a:avLst/>
          </a:prstGeom>
        </p:spPr>
      </p:pic>
      <p:sp>
        <p:nvSpPr>
          <p:cNvPr id="7" name="Title 6">
            <a:extLst>
              <a:ext uri="{FF2B5EF4-FFF2-40B4-BE49-F238E27FC236}">
                <a16:creationId xmlns:a16="http://schemas.microsoft.com/office/drawing/2014/main" id="{544ACCFF-64A9-40AA-93F9-86E3CE016187}"/>
              </a:ext>
            </a:extLst>
          </p:cNvPr>
          <p:cNvSpPr>
            <a:spLocks noGrp="1"/>
          </p:cNvSpPr>
          <p:nvPr>
            <p:ph type="title" hasCustomPrompt="1"/>
          </p:nvPr>
        </p:nvSpPr>
        <p:spPr>
          <a:xfrm>
            <a:off x="768096" y="685800"/>
            <a:ext cx="5486400" cy="3383280"/>
          </a:xfrm>
          <a:prstGeom prst="rect">
            <a:avLst/>
          </a:prstGeom>
          <a:solidFill>
            <a:schemeClr val="bg1">
              <a:lumMod val="95000"/>
            </a:schemeClr>
          </a:solidFill>
        </p:spPr>
        <p:txBody>
          <a:bodyPr anchor="b"/>
          <a:lstStyle>
            <a:lvl1pPr>
              <a:lnSpc>
                <a:spcPct val="90000"/>
              </a:lnSpc>
              <a:defRPr sz="4800" cap="all" spc="0" baseline="0"/>
            </a:lvl1pPr>
          </a:lstStyle>
          <a:p>
            <a:r>
              <a:rPr lang="en-US" dirty="0"/>
              <a:t>Click to add title</a:t>
            </a:r>
          </a:p>
        </p:txBody>
      </p:sp>
      <p:sp>
        <p:nvSpPr>
          <p:cNvPr id="9" name="Text Placeholder 8">
            <a:extLst>
              <a:ext uri="{FF2B5EF4-FFF2-40B4-BE49-F238E27FC236}">
                <a16:creationId xmlns:a16="http://schemas.microsoft.com/office/drawing/2014/main" id="{AD785D0F-160C-4A31-93B3-F251B0730757}"/>
              </a:ext>
            </a:extLst>
          </p:cNvPr>
          <p:cNvSpPr>
            <a:spLocks noGrp="1"/>
          </p:cNvSpPr>
          <p:nvPr>
            <p:ph type="body" sz="quarter" idx="10" hasCustomPrompt="1"/>
          </p:nvPr>
        </p:nvSpPr>
        <p:spPr>
          <a:xfrm>
            <a:off x="768096" y="4343400"/>
            <a:ext cx="5486400" cy="1005840"/>
          </a:xfrm>
          <a:prstGeom prst="rect">
            <a:avLst/>
          </a:prstGeom>
          <a:solidFill>
            <a:schemeClr val="tx1">
              <a:alpha val="5000"/>
            </a:schemeClr>
          </a:solidFill>
        </p:spPr>
        <p:txBody>
          <a:bodyPr anchor="t">
            <a:normAutofit/>
          </a:bodyPr>
          <a:lstStyle>
            <a:lvl1pPr marL="0" indent="0">
              <a:buNone/>
              <a:defRPr sz="2400" b="0" i="0" spc="0" baseline="0">
                <a:solidFill>
                  <a:schemeClr val="accent4"/>
                </a:solidFill>
              </a:defRPr>
            </a:lvl1pPr>
          </a:lstStyle>
          <a:p>
            <a:pPr lvl="0"/>
            <a:r>
              <a:rPr lang="en-US" dirty="0"/>
              <a:t>Click to add name</a:t>
            </a:r>
          </a:p>
        </p:txBody>
      </p:sp>
      <p:sp>
        <p:nvSpPr>
          <p:cNvPr id="11" name="Picture Placeholder 10">
            <a:extLst>
              <a:ext uri="{FF2B5EF4-FFF2-40B4-BE49-F238E27FC236}">
                <a16:creationId xmlns:a16="http://schemas.microsoft.com/office/drawing/2014/main" id="{31CCC134-2698-41E9-A225-76300EF59E5D}"/>
              </a:ext>
            </a:extLst>
          </p:cNvPr>
          <p:cNvSpPr>
            <a:spLocks noGrp="1"/>
          </p:cNvSpPr>
          <p:nvPr>
            <p:ph type="pic" sz="quarter" idx="11" hasCustomPrompt="1"/>
          </p:nvPr>
        </p:nvSpPr>
        <p:spPr>
          <a:xfrm>
            <a:off x="6684264" y="576072"/>
            <a:ext cx="4023360" cy="5495544"/>
          </a:xfrm>
          <a:prstGeom prst="rect">
            <a:avLst/>
          </a:prstGeom>
        </p:spPr>
        <p:txBody>
          <a:bodyPr/>
          <a:lstStyle>
            <a:lvl1pPr marL="0" indent="0" algn="ctr">
              <a:buNone/>
              <a:defRPr spc="400" baseline="0"/>
            </a:lvl1pPr>
          </a:lstStyle>
          <a:p>
            <a:r>
              <a:rPr lang="en-US" dirty="0"/>
              <a:t>Click to add photo</a:t>
            </a:r>
          </a:p>
        </p:txBody>
      </p:sp>
    </p:spTree>
    <p:extLst>
      <p:ext uri="{BB962C8B-B14F-4D97-AF65-F5344CB8AC3E}">
        <p14:creationId xmlns:p14="http://schemas.microsoft.com/office/powerpoint/2010/main" val="13067377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2">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397A4D6-9D7A-63FE-63C9-A585FFE05579}"/>
              </a:ext>
              <a:ext uri="{C183D7F6-B498-43B3-948B-1728B52AA6E4}">
                <adec:decorative xmlns:adec="http://schemas.microsoft.com/office/drawing/2017/decorative" val="1"/>
              </a:ext>
            </a:extLst>
          </p:cNvPr>
          <p:cNvSpPr/>
          <p:nvPr userDrawn="1"/>
        </p:nvSpPr>
        <p:spPr>
          <a:xfrm>
            <a:off x="0" y="4383"/>
            <a:ext cx="12192000" cy="152400"/>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657BD59-35CC-9BB3-8621-6FA3356F81AA}"/>
              </a:ext>
            </a:extLst>
          </p:cNvPr>
          <p:cNvSpPr>
            <a:spLocks noGrp="1"/>
          </p:cNvSpPr>
          <p:nvPr>
            <p:ph type="title"/>
          </p:nvPr>
        </p:nvSpPr>
        <p:spPr>
          <a:xfrm>
            <a:off x="777240" y="365760"/>
            <a:ext cx="10890504" cy="1545336"/>
          </a:xfrm>
          <a:solidFill>
            <a:schemeClr val="bg1">
              <a:lumMod val="95000"/>
            </a:schemeClr>
          </a:solidFill>
        </p:spPr>
        <p:txBody>
          <a:bodyPr/>
          <a:lstStyle>
            <a:lvl1pPr>
              <a:defRPr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p:nvPr>
        </p:nvSpPr>
        <p:spPr>
          <a:xfrm>
            <a:off x="777240" y="2093976"/>
            <a:ext cx="3419856" cy="3776472"/>
          </a:xfrm>
          <a:solidFill>
            <a:schemeClr val="tx1">
              <a:alpha val="5000"/>
            </a:schemeClr>
          </a:solidFill>
        </p:spPr>
        <p:txBody>
          <a:bodyPr rIns="45720" anchor="t" anchorCtr="0">
            <a:normAutofit/>
          </a:bodyPr>
          <a:lstStyle>
            <a:lvl1pPr>
              <a:spcAft>
                <a:spcPts val="1800"/>
              </a:spcAft>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a:extLst>
              <a:ext uri="{FF2B5EF4-FFF2-40B4-BE49-F238E27FC236}">
                <a16:creationId xmlns:a16="http://schemas.microsoft.com/office/drawing/2014/main" id="{33A182AF-83EB-0BA6-3ADD-B49BDD9E37ED}"/>
              </a:ext>
            </a:extLst>
          </p:cNvPr>
          <p:cNvSpPr>
            <a:spLocks noGrp="1"/>
          </p:cNvSpPr>
          <p:nvPr>
            <p:ph idx="13"/>
          </p:nvPr>
        </p:nvSpPr>
        <p:spPr>
          <a:xfrm>
            <a:off x="4864608" y="2093976"/>
            <a:ext cx="6382512" cy="3749040"/>
          </a:xfrm>
          <a:noFill/>
        </p:spPr>
        <p:txBody>
          <a:bodyPr anchor="t" anchorCtr="0">
            <a:normAutofit/>
          </a:bodyPr>
          <a:lstStyle>
            <a:lvl1pPr>
              <a:spcAft>
                <a:spcPts val="1800"/>
              </a:spcAft>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dirty="0"/>
          </a:p>
        </p:txBody>
      </p:sp>
      <p:pic>
        <p:nvPicPr>
          <p:cNvPr id="10" name="Graphic 9">
            <a:extLst>
              <a:ext uri="{FF2B5EF4-FFF2-40B4-BE49-F238E27FC236}">
                <a16:creationId xmlns:a16="http://schemas.microsoft.com/office/drawing/2014/main" id="{CB897DD0-4462-B31B-50A9-D399FD0F589C}"/>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3529"/>
          <a:stretch/>
        </p:blipFill>
        <p:spPr>
          <a:xfrm>
            <a:off x="3815" y="4389845"/>
            <a:ext cx="5024198" cy="2463772"/>
          </a:xfrm>
          <a:prstGeom prst="rect">
            <a:avLst/>
          </a:prstGeom>
        </p:spPr>
      </p:pic>
    </p:spTree>
    <p:extLst>
      <p:ext uri="{BB962C8B-B14F-4D97-AF65-F5344CB8AC3E}">
        <p14:creationId xmlns:p14="http://schemas.microsoft.com/office/powerpoint/2010/main" val="36454255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with image righ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B5EA319-BD06-493B-D1CD-EC2AF739443B}"/>
              </a:ext>
              <a:ext uri="{C183D7F6-B498-43B3-948B-1728B52AA6E4}">
                <adec:decorative xmlns:adec="http://schemas.microsoft.com/office/drawing/2017/decorative" val="1"/>
              </a:ext>
            </a:extLst>
          </p:cNvPr>
          <p:cNvSpPr/>
          <p:nvPr userDrawn="1"/>
        </p:nvSpPr>
        <p:spPr>
          <a:xfrm>
            <a:off x="7547991" y="0"/>
            <a:ext cx="1703832" cy="6858000"/>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a:extLst>
              <a:ext uri="{FF2B5EF4-FFF2-40B4-BE49-F238E27FC236}">
                <a16:creationId xmlns:a16="http://schemas.microsoft.com/office/drawing/2014/main" id="{8560446E-E817-5E2A-D76A-43A4168EF19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6200000">
            <a:off x="7246669" y="4842646"/>
            <a:ext cx="1611949" cy="1853259"/>
          </a:xfrm>
          <a:prstGeom prst="rect">
            <a:avLst/>
          </a:prstGeom>
        </p:spPr>
      </p:pic>
      <p:sp>
        <p:nvSpPr>
          <p:cNvPr id="10" name="Title 1">
            <a:extLst>
              <a:ext uri="{FF2B5EF4-FFF2-40B4-BE49-F238E27FC236}">
                <a16:creationId xmlns:a16="http://schemas.microsoft.com/office/drawing/2014/main" id="{17DC846D-C40C-085A-6A57-EBD733E9C244}"/>
              </a:ext>
            </a:extLst>
          </p:cNvPr>
          <p:cNvSpPr>
            <a:spLocks noGrp="1"/>
          </p:cNvSpPr>
          <p:nvPr>
            <p:ph type="title"/>
          </p:nvPr>
        </p:nvSpPr>
        <p:spPr>
          <a:xfrm>
            <a:off x="777240" y="365760"/>
            <a:ext cx="6291072" cy="2670048"/>
          </a:xfrm>
          <a:solidFill>
            <a:schemeClr val="bg1">
              <a:lumMod val="95000"/>
            </a:schemeClr>
          </a:solidFill>
        </p:spPr>
        <p:txBody>
          <a:bodyPr/>
          <a:lstStyle>
            <a:lvl1pPr>
              <a:defRPr baseline="0"/>
            </a:lvl1pPr>
          </a:lstStyle>
          <a:p>
            <a:r>
              <a:rPr lang="en-US"/>
              <a:t>Click to edit Master title style</a:t>
            </a:r>
            <a:endParaRPr lang="en-US" dirty="0"/>
          </a:p>
        </p:txBody>
      </p:sp>
      <p:sp>
        <p:nvSpPr>
          <p:cNvPr id="11" name="Content Placeholder 2">
            <a:extLst>
              <a:ext uri="{FF2B5EF4-FFF2-40B4-BE49-F238E27FC236}">
                <a16:creationId xmlns:a16="http://schemas.microsoft.com/office/drawing/2014/main" id="{0F5F674E-A7FF-FC97-AC6B-9E98247F633F}"/>
              </a:ext>
            </a:extLst>
          </p:cNvPr>
          <p:cNvSpPr>
            <a:spLocks noGrp="1"/>
          </p:cNvSpPr>
          <p:nvPr>
            <p:ph idx="1"/>
          </p:nvPr>
        </p:nvSpPr>
        <p:spPr>
          <a:xfrm>
            <a:off x="777240" y="3346704"/>
            <a:ext cx="6016752" cy="2670048"/>
          </a:xfrm>
          <a:solidFill>
            <a:schemeClr val="bg1">
              <a:lumMod val="95000"/>
            </a:schemeClr>
          </a:solidFill>
        </p:spPr>
        <p:txBody>
          <a:bodyPr rIns="45720" anchor="t" anchorCtr="0">
            <a:normAutofit/>
          </a:bodyPr>
          <a:lstStyle>
            <a:lvl1pPr>
              <a:spcAft>
                <a:spcPts val="1800"/>
              </a:spcAft>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Picture Placeholder 10">
            <a:extLst>
              <a:ext uri="{FF2B5EF4-FFF2-40B4-BE49-F238E27FC236}">
                <a16:creationId xmlns:a16="http://schemas.microsoft.com/office/drawing/2014/main" id="{F3752326-0FB4-41C5-2D91-5CBFDC2DAD85}"/>
              </a:ext>
            </a:extLst>
          </p:cNvPr>
          <p:cNvSpPr>
            <a:spLocks noGrp="1"/>
          </p:cNvSpPr>
          <p:nvPr>
            <p:ph type="pic" sz="quarter" idx="13" hasCustomPrompt="1"/>
          </p:nvPr>
        </p:nvSpPr>
        <p:spPr>
          <a:xfrm>
            <a:off x="7818120" y="950976"/>
            <a:ext cx="4050792" cy="4965192"/>
          </a:xfrm>
          <a:prstGeom prst="rect">
            <a:avLst/>
          </a:prstGeom>
        </p:spPr>
        <p:txBody>
          <a:bodyPr/>
          <a:lstStyle>
            <a:lvl1pPr marL="0" indent="0" algn="ctr">
              <a:buNone/>
              <a:defRPr spc="400" baseline="0"/>
            </a:lvl1pPr>
          </a:lstStyle>
          <a:p>
            <a:r>
              <a:rPr lang="en-US" dirty="0"/>
              <a:t>Click to add photo</a:t>
            </a:r>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42715923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pic>
        <p:nvPicPr>
          <p:cNvPr id="11" name="Graphic 10">
            <a:extLst>
              <a:ext uri="{FF2B5EF4-FFF2-40B4-BE49-F238E27FC236}">
                <a16:creationId xmlns:a16="http://schemas.microsoft.com/office/drawing/2014/main" id="{14BC85D4-4139-2AAA-166E-6FBA095A8B10}"/>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5455" t="5126"/>
          <a:stretch/>
        </p:blipFill>
        <p:spPr>
          <a:xfrm>
            <a:off x="0" y="1729776"/>
            <a:ext cx="5423337" cy="5356522"/>
          </a:xfrm>
          <a:prstGeom prst="rect">
            <a:avLst/>
          </a:prstGeom>
        </p:spPr>
      </p:pic>
      <p:sp>
        <p:nvSpPr>
          <p:cNvPr id="13" name="Rectangle 12">
            <a:extLst>
              <a:ext uri="{FF2B5EF4-FFF2-40B4-BE49-F238E27FC236}">
                <a16:creationId xmlns:a16="http://schemas.microsoft.com/office/drawing/2014/main" id="{A931BC73-A262-809F-6027-25B33F16B5F3}"/>
              </a:ext>
              <a:ext uri="{C183D7F6-B498-43B3-948B-1728B52AA6E4}">
                <adec:decorative xmlns:adec="http://schemas.microsoft.com/office/drawing/2017/decorative" val="1"/>
              </a:ext>
            </a:extLst>
          </p:cNvPr>
          <p:cNvSpPr/>
          <p:nvPr userDrawn="1"/>
        </p:nvSpPr>
        <p:spPr>
          <a:xfrm>
            <a:off x="10941270" y="0"/>
            <a:ext cx="1250729" cy="6858000"/>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EFAEA2C9-0142-1847-0FE5-307C101C610D}"/>
              </a:ext>
              <a:ext uri="{C183D7F6-B498-43B3-948B-1728B52AA6E4}">
                <adec:decorative xmlns:adec="http://schemas.microsoft.com/office/drawing/2017/decorative" val="1"/>
              </a:ext>
            </a:extLst>
          </p:cNvPr>
          <p:cNvSpPr/>
          <p:nvPr userDrawn="1"/>
        </p:nvSpPr>
        <p:spPr>
          <a:xfrm flipH="1">
            <a:off x="10683241" y="0"/>
            <a:ext cx="45719" cy="6858000"/>
          </a:xfrm>
          <a:prstGeom prst="rect">
            <a:avLst/>
          </a:prstGeom>
          <a:solidFill>
            <a:schemeClr val="accent6">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itle 1">
            <a:extLst>
              <a:ext uri="{FF2B5EF4-FFF2-40B4-BE49-F238E27FC236}">
                <a16:creationId xmlns:a16="http://schemas.microsoft.com/office/drawing/2014/main" id="{6007DF4F-A4F8-98C7-5975-55CBED0DB375}"/>
              </a:ext>
            </a:extLst>
          </p:cNvPr>
          <p:cNvSpPr>
            <a:spLocks noGrp="1"/>
          </p:cNvSpPr>
          <p:nvPr>
            <p:ph type="title"/>
          </p:nvPr>
        </p:nvSpPr>
        <p:spPr>
          <a:xfrm>
            <a:off x="777240" y="667512"/>
            <a:ext cx="3621024" cy="5513832"/>
          </a:xfrm>
          <a:solidFill>
            <a:schemeClr val="bg1">
              <a:lumMod val="95000"/>
            </a:schemeClr>
          </a:solidFill>
        </p:spPr>
        <p:txBody>
          <a:bodyPr/>
          <a:lstStyle/>
          <a:p>
            <a:r>
              <a:rPr lang="en-US"/>
              <a:t>Click to edit Master title style</a:t>
            </a:r>
          </a:p>
        </p:txBody>
      </p:sp>
      <p:sp>
        <p:nvSpPr>
          <p:cNvPr id="16" name="Content Placeholder 2">
            <a:extLst>
              <a:ext uri="{FF2B5EF4-FFF2-40B4-BE49-F238E27FC236}">
                <a16:creationId xmlns:a16="http://schemas.microsoft.com/office/drawing/2014/main" id="{659D4968-2C08-763C-19C6-59134968556A}"/>
              </a:ext>
            </a:extLst>
          </p:cNvPr>
          <p:cNvSpPr>
            <a:spLocks noGrp="1"/>
          </p:cNvSpPr>
          <p:nvPr>
            <p:ph idx="1"/>
          </p:nvPr>
        </p:nvSpPr>
        <p:spPr>
          <a:xfrm>
            <a:off x="4846320" y="1161288"/>
            <a:ext cx="5276088" cy="4535424"/>
          </a:xfrm>
          <a:solidFill>
            <a:schemeClr val="bg1">
              <a:lumMod val="95000"/>
            </a:schemeClr>
          </a:solidFill>
        </p:spPr>
        <p:txBody>
          <a:bodyPr anchor="t" anchorCtr="0">
            <a:normAutofit/>
          </a:bodyPr>
          <a:lstStyle>
            <a:lvl1pPr marL="457200" indent="-457200">
              <a:lnSpc>
                <a:spcPct val="80000"/>
              </a:lnSpc>
              <a:spcAft>
                <a:spcPts val="1800"/>
              </a:spcAft>
              <a:buFont typeface="+mj-lt"/>
              <a:buAutoNum type="arabicPeriod"/>
              <a:defRPr sz="2000"/>
            </a:lvl1pPr>
            <a:lvl2pPr marL="914400" indent="-457200">
              <a:buFont typeface="+mj-lt"/>
              <a:buAutoNum type="alphaLcPeriod"/>
              <a:defRPr sz="1800"/>
            </a:lvl2pPr>
            <a:lvl3pPr marL="1371600" indent="-457200">
              <a:buFont typeface="+mj-lt"/>
              <a:buAutoNum type="arabicParenR"/>
              <a:defRPr sz="1600"/>
            </a:lvl3pPr>
            <a:lvl4pPr marL="1714500" indent="-342900">
              <a:buFont typeface="+mj-lt"/>
              <a:buAutoNum type="alphaLcParenR"/>
              <a:defRPr sz="1400"/>
            </a:lvl4pPr>
            <a:lvl5pPr marL="2228850" indent="-400050">
              <a:buFont typeface="+mj-lt"/>
              <a:buAutoNum type="romanLcPeriod"/>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21415344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3">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9F0B854-EF27-FB51-FED5-D9C462D789D0}"/>
              </a:ext>
              <a:ext uri="{C183D7F6-B498-43B3-948B-1728B52AA6E4}">
                <adec:decorative xmlns:adec="http://schemas.microsoft.com/office/drawing/2017/decorative" val="1"/>
              </a:ext>
            </a:extLst>
          </p:cNvPr>
          <p:cNvSpPr/>
          <p:nvPr userDrawn="1"/>
        </p:nvSpPr>
        <p:spPr>
          <a:xfrm>
            <a:off x="0" y="4383"/>
            <a:ext cx="12192000" cy="152400"/>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a:extLst>
              <a:ext uri="{FF2B5EF4-FFF2-40B4-BE49-F238E27FC236}">
                <a16:creationId xmlns:a16="http://schemas.microsoft.com/office/drawing/2014/main" id="{7AAF96D3-D3E2-FEAC-EE69-279502A579CE}"/>
              </a:ext>
            </a:extLst>
          </p:cNvPr>
          <p:cNvSpPr>
            <a:spLocks noGrp="1"/>
          </p:cNvSpPr>
          <p:nvPr>
            <p:ph type="title"/>
          </p:nvPr>
        </p:nvSpPr>
        <p:spPr>
          <a:xfrm>
            <a:off x="777240" y="365760"/>
            <a:ext cx="10890504" cy="1545336"/>
          </a:xfrm>
          <a:solidFill>
            <a:schemeClr val="bg1">
              <a:lumMod val="95000"/>
            </a:schemeClr>
          </a:solidFill>
        </p:spPr>
        <p:txBody>
          <a:bodyPr/>
          <a:lstStyle>
            <a:lvl1pPr>
              <a:defRPr baseline="0"/>
            </a:lvl1pPr>
          </a:lstStyle>
          <a:p>
            <a:r>
              <a:rPr lang="en-US"/>
              <a:t>Click to edit Master title style</a:t>
            </a:r>
            <a:endParaRPr lang="en-US" dirty="0"/>
          </a:p>
        </p:txBody>
      </p:sp>
      <p:sp>
        <p:nvSpPr>
          <p:cNvPr id="9" name="Content Placeholder 2">
            <a:extLst>
              <a:ext uri="{FF2B5EF4-FFF2-40B4-BE49-F238E27FC236}">
                <a16:creationId xmlns:a16="http://schemas.microsoft.com/office/drawing/2014/main" id="{FFA9ADD0-45A7-DB71-D010-70B5B174CC7B}"/>
              </a:ext>
            </a:extLst>
          </p:cNvPr>
          <p:cNvSpPr>
            <a:spLocks noGrp="1"/>
          </p:cNvSpPr>
          <p:nvPr>
            <p:ph idx="1"/>
          </p:nvPr>
        </p:nvSpPr>
        <p:spPr>
          <a:xfrm>
            <a:off x="777240" y="2093976"/>
            <a:ext cx="2880360" cy="3776472"/>
          </a:xfrm>
          <a:solidFill>
            <a:schemeClr val="tx1">
              <a:alpha val="5000"/>
            </a:schemeClr>
          </a:solidFill>
        </p:spPr>
        <p:txBody>
          <a:bodyPr rIns="45720" anchor="t" anchorCtr="0">
            <a:normAutofit/>
          </a:bodyPr>
          <a:lstStyle>
            <a:lvl1pPr>
              <a:spcAft>
                <a:spcPts val="1800"/>
              </a:spcAft>
              <a:defRPr sz="20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2">
            <a:extLst>
              <a:ext uri="{FF2B5EF4-FFF2-40B4-BE49-F238E27FC236}">
                <a16:creationId xmlns:a16="http://schemas.microsoft.com/office/drawing/2014/main" id="{D4ECD368-DD7D-CC8B-3678-D0BFE829181C}"/>
              </a:ext>
            </a:extLst>
          </p:cNvPr>
          <p:cNvSpPr>
            <a:spLocks noGrp="1"/>
          </p:cNvSpPr>
          <p:nvPr>
            <p:ph idx="13"/>
          </p:nvPr>
        </p:nvSpPr>
        <p:spPr>
          <a:xfrm>
            <a:off x="4261104" y="2093976"/>
            <a:ext cx="6967728" cy="4014216"/>
          </a:xfrm>
          <a:noFill/>
        </p:spPr>
        <p:txBody>
          <a:bodyPr anchor="t" anchorCtr="0">
            <a:normAutofit/>
          </a:bodyPr>
          <a:lstStyle>
            <a:lvl1pPr>
              <a:spcAft>
                <a:spcPts val="1800"/>
              </a:spcAft>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13359642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3FB4E19-B10C-43FA-AB4B-5D0396BD64D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000" cap="all" spc="150" baseline="0">
                <a:solidFill>
                  <a:schemeClr val="accent4">
                    <a:lumMod val="75000"/>
                  </a:schemeClr>
                </a:solidFill>
              </a:defRPr>
            </a:lvl1pPr>
          </a:lstStyle>
          <a:p>
            <a:r>
              <a:rPr lang="en-US" dirty="0"/>
              <a:t>20XX</a:t>
            </a:r>
          </a:p>
        </p:txBody>
      </p:sp>
      <p:sp>
        <p:nvSpPr>
          <p:cNvPr id="5" name="Footer Placeholder 4">
            <a:extLst>
              <a:ext uri="{FF2B5EF4-FFF2-40B4-BE49-F238E27FC236}">
                <a16:creationId xmlns:a16="http://schemas.microsoft.com/office/drawing/2014/main" id="{3E5C552B-0CAD-4920-B258-233A9F86DF9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cap="all" spc="150" baseline="0">
                <a:solidFill>
                  <a:schemeClr val="accent4">
                    <a:lumMod val="75000"/>
                  </a:schemeClr>
                </a:solidFill>
              </a:defRPr>
            </a:lvl1pPr>
          </a:lstStyle>
          <a:p>
            <a:endParaRPr lang="en-US" dirty="0"/>
          </a:p>
        </p:txBody>
      </p:sp>
      <p:sp>
        <p:nvSpPr>
          <p:cNvPr id="6" name="Slide Number Placeholder 5">
            <a:extLst>
              <a:ext uri="{FF2B5EF4-FFF2-40B4-BE49-F238E27FC236}">
                <a16:creationId xmlns:a16="http://schemas.microsoft.com/office/drawing/2014/main" id="{CE983FFB-15A3-4B11-A130-4565577A3F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000" cap="all" spc="150" baseline="0">
                <a:solidFill>
                  <a:schemeClr val="accent4">
                    <a:lumMod val="75000"/>
                  </a:schemeClr>
                </a:solidFill>
              </a:defRPr>
            </a:lvl1pPr>
          </a:lstStyle>
          <a:p>
            <a:fld id="{F91729D4-A164-47A3-830D-E792BCE699E4}" type="slidenum">
              <a:rPr lang="en-US" smtClean="0"/>
              <a:pPr/>
              <a:t>‹#›</a:t>
            </a:fld>
            <a:endParaRPr lang="en-US" dirty="0"/>
          </a:p>
        </p:txBody>
      </p:sp>
      <p:sp>
        <p:nvSpPr>
          <p:cNvPr id="2" name="Title Placeholder 1">
            <a:extLst>
              <a:ext uri="{FF2B5EF4-FFF2-40B4-BE49-F238E27FC236}">
                <a16:creationId xmlns:a16="http://schemas.microsoft.com/office/drawing/2014/main" id="{7575F976-A881-DB46-9D98-9D55727C192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29C7589-D4CD-50AB-9AA4-198FD4932D8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8710901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6" r:id="rId3"/>
    <p:sldLayoutId id="2147483675" r:id="rId4"/>
    <p:sldLayoutId id="2147483683" r:id="rId5"/>
    <p:sldLayoutId id="2147483684" r:id="rId6"/>
    <p:sldLayoutId id="2147483677" r:id="rId7"/>
    <p:sldLayoutId id="2147483678" r:id="rId8"/>
    <p:sldLayoutId id="2147483679" r:id="rId9"/>
    <p:sldLayoutId id="2147483680" r:id="rId10"/>
    <p:sldLayoutId id="2147483681" r:id="rId11"/>
    <p:sldLayoutId id="2147483682" r:id="rId12"/>
    <p:sldLayoutId id="2147483685" r:id="rId13"/>
  </p:sldLayoutIdLst>
  <p:hf hdr="0" ftr="0" dt="0"/>
  <p:txStyles>
    <p:titleStyle>
      <a:lvl1pPr algn="l" defTabSz="914400" rtl="0" eaLnBrk="1" latinLnBrk="0" hangingPunct="1">
        <a:lnSpc>
          <a:spcPct val="90000"/>
        </a:lnSpc>
        <a:spcBef>
          <a:spcPct val="0"/>
        </a:spcBef>
        <a:buNone/>
        <a:defRPr sz="4400" kern="1200">
          <a:solidFill>
            <a:schemeClr val="accent4">
              <a:lumMod val="7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4">
              <a:lumMod val="7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4">
              <a:lumMod val="7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4">
              <a:lumMod val="7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4">
              <a:lumMod val="7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4">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hyperlink" Target="https://ieeexplore.ieee.org/document/9922818/?utm_source=chatgpt.com" TargetMode="Externa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hyperlink" Target="https://lnu.diva-portal.org/smash/get/diva2%3A1881000/FULLTEXT01.pdf" TargetMode="External"/><Relationship Id="rId2" Type="http://schemas.openxmlformats.org/officeDocument/2006/relationships/hyperlink" Target="https://www.nature.com/articles/s41598-022-13690-4" TargetMode="External"/><Relationship Id="rId1" Type="http://schemas.openxmlformats.org/officeDocument/2006/relationships/slideLayout" Target="../slideLayouts/slideLayout4.xml"/><Relationship Id="rId4" Type="http://schemas.openxmlformats.org/officeDocument/2006/relationships/hyperlink" Target="https://arxiv.org/abs/2308.07305"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55891F6-A2E0-1F62-C69B-2778BA80A758}"/>
              </a:ext>
            </a:extLst>
          </p:cNvPr>
          <p:cNvSpPr>
            <a:spLocks noGrp="1"/>
          </p:cNvSpPr>
          <p:nvPr>
            <p:ph type="sldNum" sz="quarter" idx="12"/>
          </p:nvPr>
        </p:nvSpPr>
        <p:spPr/>
        <p:txBody>
          <a:bodyPr/>
          <a:lstStyle/>
          <a:p>
            <a:fld id="{CBD12358-51D2-46B3-9BDE-DF29528B9454}" type="slidenum">
              <a:rPr lang="en-US" smtClean="0"/>
              <a:t>1</a:t>
            </a:fld>
            <a:endParaRPr lang="en-US" dirty="0"/>
          </a:p>
        </p:txBody>
      </p:sp>
      <p:sp>
        <p:nvSpPr>
          <p:cNvPr id="5" name="Title 1">
            <a:extLst>
              <a:ext uri="{FF2B5EF4-FFF2-40B4-BE49-F238E27FC236}">
                <a16:creationId xmlns:a16="http://schemas.microsoft.com/office/drawing/2014/main" id="{0992632A-5070-A412-3EBC-D60E86FE0ACC}"/>
              </a:ext>
            </a:extLst>
          </p:cNvPr>
          <p:cNvSpPr>
            <a:spLocks noGrp="1"/>
          </p:cNvSpPr>
          <p:nvPr/>
        </p:nvSpPr>
        <p:spPr>
          <a:xfrm>
            <a:off x="545939" y="804484"/>
            <a:ext cx="11100121" cy="228304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ctr"/>
            <a:r>
              <a:rPr lang="en-IN" sz="2800" b="1" dirty="0">
                <a:solidFill>
                  <a:srgbClr val="00B0F0"/>
                </a:solidFill>
                <a:latin typeface="Times New Roman" pitchFamily="18" charset="0"/>
                <a:cs typeface="Times New Roman" pitchFamily="18" charset="0"/>
              </a:rPr>
              <a:t>CMR TECHNICAL CAMPUS</a:t>
            </a:r>
            <a:br>
              <a:rPr lang="en-IN" sz="2800" b="1" dirty="0">
                <a:solidFill>
                  <a:srgbClr val="00B0F0"/>
                </a:solidFill>
                <a:latin typeface="Times New Roman" pitchFamily="18" charset="0"/>
                <a:cs typeface="Times New Roman" pitchFamily="18" charset="0"/>
              </a:rPr>
            </a:br>
            <a:r>
              <a:rPr lang="en-IN" sz="2800" b="1" dirty="0">
                <a:solidFill>
                  <a:srgbClr val="00B0F0"/>
                </a:solidFill>
                <a:latin typeface="Times New Roman" pitchFamily="18" charset="0"/>
                <a:cs typeface="Times New Roman" pitchFamily="18" charset="0"/>
              </a:rPr>
              <a:t>UGC (Autonomous)</a:t>
            </a:r>
            <a:br>
              <a:rPr lang="en-IN" sz="2800" b="1" dirty="0">
                <a:solidFill>
                  <a:schemeClr val="tx1"/>
                </a:solidFill>
                <a:latin typeface="Times New Roman" pitchFamily="18" charset="0"/>
                <a:cs typeface="Times New Roman" pitchFamily="18" charset="0"/>
              </a:rPr>
            </a:br>
            <a:r>
              <a:rPr lang="en-IN" sz="2800" dirty="0">
                <a:solidFill>
                  <a:schemeClr val="tx1"/>
                </a:solidFill>
                <a:latin typeface="Times New Roman" pitchFamily="18" charset="0"/>
                <a:cs typeface="Times New Roman" pitchFamily="18" charset="0"/>
              </a:rPr>
              <a:t>Kandlakoya, Medchal Road, Hyd-501401</a:t>
            </a:r>
            <a:br>
              <a:rPr lang="en-IN" sz="2800" dirty="0">
                <a:solidFill>
                  <a:schemeClr val="tx1"/>
                </a:solidFill>
                <a:latin typeface="Times New Roman" pitchFamily="18" charset="0"/>
                <a:cs typeface="Times New Roman" pitchFamily="18" charset="0"/>
              </a:rPr>
            </a:br>
            <a:r>
              <a:rPr lang="en-IN" sz="2800" b="1" dirty="0">
                <a:solidFill>
                  <a:srgbClr val="FF0000"/>
                </a:solidFill>
                <a:latin typeface="Times New Roman" pitchFamily="18" charset="0"/>
                <a:cs typeface="Times New Roman" pitchFamily="18" charset="0"/>
              </a:rPr>
              <a:t>Department of Computer Science and Engineering</a:t>
            </a:r>
            <a:br>
              <a:rPr lang="en-IN" sz="2800" b="1" dirty="0">
                <a:solidFill>
                  <a:srgbClr val="FF0000"/>
                </a:solidFill>
                <a:latin typeface="Times New Roman" pitchFamily="18" charset="0"/>
                <a:cs typeface="Times New Roman" pitchFamily="18" charset="0"/>
              </a:rPr>
            </a:br>
            <a:r>
              <a:rPr lang="en-IN" sz="2800" b="1" dirty="0">
                <a:solidFill>
                  <a:srgbClr val="FF0000"/>
                </a:solidFill>
                <a:latin typeface="Times New Roman" pitchFamily="18" charset="0"/>
                <a:cs typeface="Times New Roman" pitchFamily="18" charset="0"/>
              </a:rPr>
              <a:t>(Data Science)</a:t>
            </a:r>
            <a:br>
              <a:rPr lang="en-IN" sz="2400" b="1" dirty="0">
                <a:solidFill>
                  <a:srgbClr val="FF0000"/>
                </a:solidFill>
                <a:latin typeface="Times New Roman" pitchFamily="18" charset="0"/>
                <a:cs typeface="Times New Roman" pitchFamily="18" charset="0"/>
              </a:rPr>
            </a:br>
            <a:br>
              <a:rPr lang="en-IN" sz="2800" b="1" dirty="0">
                <a:solidFill>
                  <a:srgbClr val="FF0000"/>
                </a:solidFill>
                <a:latin typeface="Times New Roman" pitchFamily="18" charset="0"/>
                <a:cs typeface="Times New Roman" pitchFamily="18" charset="0"/>
              </a:rPr>
            </a:br>
            <a:endParaRPr lang="en-IN" sz="2800" dirty="0"/>
          </a:p>
        </p:txBody>
      </p:sp>
      <p:sp>
        <p:nvSpPr>
          <p:cNvPr id="6" name="TextBox 4">
            <a:extLst>
              <a:ext uri="{FF2B5EF4-FFF2-40B4-BE49-F238E27FC236}">
                <a16:creationId xmlns:a16="http://schemas.microsoft.com/office/drawing/2014/main" id="{9980AD53-A953-DC34-289C-F995C43DBD97}"/>
              </a:ext>
            </a:extLst>
          </p:cNvPr>
          <p:cNvSpPr txBox="1"/>
          <p:nvPr/>
        </p:nvSpPr>
        <p:spPr>
          <a:xfrm>
            <a:off x="433136" y="1855832"/>
            <a:ext cx="10559969" cy="2246769"/>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2800" b="1" dirty="0">
              <a:latin typeface="Times New Roman" panose="02020603050405020304" pitchFamily="18" charset="0"/>
            </a:endParaRPr>
          </a:p>
          <a:p>
            <a:pPr algn="ctr"/>
            <a:r>
              <a:rPr lang="en-IN" sz="2800" b="1" dirty="0">
                <a:solidFill>
                  <a:srgbClr val="00B050"/>
                </a:solidFill>
                <a:latin typeface="Times New Roman" pitchFamily="18" charset="0"/>
                <a:cs typeface="Times New Roman" pitchFamily="18" charset="0"/>
              </a:rPr>
              <a:t>   A</a:t>
            </a:r>
          </a:p>
          <a:p>
            <a:pPr algn="ctr"/>
            <a:r>
              <a:rPr lang="en-IN" sz="2800" b="1" dirty="0">
                <a:solidFill>
                  <a:srgbClr val="00B050"/>
                </a:solidFill>
                <a:latin typeface="Times New Roman" pitchFamily="18" charset="0"/>
                <a:cs typeface="Times New Roman" pitchFamily="18" charset="0"/>
              </a:rPr>
              <a:t> Major Project On</a:t>
            </a:r>
          </a:p>
          <a:p>
            <a:pPr algn="ctr"/>
            <a:br>
              <a:rPr lang="en-IN" sz="2800" b="1" dirty="0">
                <a:solidFill>
                  <a:schemeClr val="accent1">
                    <a:lumMod val="50000"/>
                  </a:schemeClr>
                </a:solidFill>
                <a:latin typeface="Times New Roman" pitchFamily="18" charset="0"/>
                <a:cs typeface="Times New Roman" pitchFamily="18" charset="0"/>
              </a:rPr>
            </a:br>
            <a:r>
              <a:rPr lang="en-IN" sz="2800" b="1" dirty="0">
                <a:solidFill>
                  <a:schemeClr val="accent1">
                    <a:lumMod val="50000"/>
                  </a:schemeClr>
                </a:solidFill>
                <a:latin typeface="Times New Roman" pitchFamily="18" charset="0"/>
                <a:cs typeface="Times New Roman" pitchFamily="18" charset="0"/>
              </a:rPr>
              <a:t>         </a:t>
            </a:r>
            <a:r>
              <a:rPr lang="en-US" sz="2800" b="1" dirty="0">
                <a:solidFill>
                  <a:schemeClr val="accent1">
                    <a:lumMod val="50000"/>
                  </a:schemeClr>
                </a:solidFill>
                <a:latin typeface="Times New Roman" panose="02020603050405020304" pitchFamily="18" charset="0"/>
                <a:cs typeface="Times New Roman" panose="02020603050405020304" pitchFamily="18" charset="0"/>
              </a:rPr>
              <a:t>Authorship Attribution using Deep Learning</a:t>
            </a:r>
            <a:endParaRPr lang="en-IN" sz="2800" b="1" dirty="0">
              <a:effectLst/>
              <a:latin typeface="Times New Roman" panose="02020603050405020304" pitchFamily="18" charset="0"/>
              <a:ea typeface="Times New Roman" panose="02020603050405020304" pitchFamily="18" charset="0"/>
            </a:endParaRPr>
          </a:p>
        </p:txBody>
      </p:sp>
      <p:pic>
        <p:nvPicPr>
          <p:cNvPr id="7" name="Picture 6" descr="CMRGI Logo New2">
            <a:extLst>
              <a:ext uri="{FF2B5EF4-FFF2-40B4-BE49-F238E27FC236}">
                <a16:creationId xmlns:a16="http://schemas.microsoft.com/office/drawing/2014/main" id="{68246E58-B987-FDF9-35DF-1BB553310CA6}"/>
              </a:ext>
            </a:extLst>
          </p:cNvPr>
          <p:cNvPicPr/>
          <p:nvPr/>
        </p:nvPicPr>
        <p:blipFill>
          <a:blip r:embed="rId2" cstate="print"/>
          <a:srcRect/>
          <a:stretch>
            <a:fillRect/>
          </a:stretch>
        </p:blipFill>
        <p:spPr bwMode="auto">
          <a:xfrm>
            <a:off x="20690" y="312730"/>
            <a:ext cx="1428760" cy="1071570"/>
          </a:xfrm>
          <a:prstGeom prst="rect">
            <a:avLst/>
          </a:prstGeom>
          <a:noFill/>
          <a:ln w="9525">
            <a:noFill/>
            <a:miter lim="800000"/>
            <a:headEnd/>
            <a:tailEnd/>
          </a:ln>
        </p:spPr>
      </p:pic>
      <p:pic>
        <p:nvPicPr>
          <p:cNvPr id="8" name="Picture 7">
            <a:extLst>
              <a:ext uri="{FF2B5EF4-FFF2-40B4-BE49-F238E27FC236}">
                <a16:creationId xmlns:a16="http://schemas.microsoft.com/office/drawing/2014/main" id="{F693B3B8-014C-94D7-64A1-9D576ECF0986}"/>
              </a:ext>
            </a:extLst>
          </p:cNvPr>
          <p:cNvPicPr/>
          <p:nvPr/>
        </p:nvPicPr>
        <p:blipFill>
          <a:blip r:embed="rId3"/>
          <a:srcRect/>
          <a:stretch>
            <a:fillRect/>
          </a:stretch>
        </p:blipFill>
        <p:spPr bwMode="auto">
          <a:xfrm>
            <a:off x="10885458" y="292532"/>
            <a:ext cx="1285852" cy="1071546"/>
          </a:xfrm>
          <a:prstGeom prst="rect">
            <a:avLst/>
          </a:prstGeom>
          <a:noFill/>
          <a:ln w="9525">
            <a:noFill/>
            <a:miter lim="800000"/>
            <a:headEnd/>
            <a:tailEnd/>
          </a:ln>
        </p:spPr>
      </p:pic>
      <p:sp>
        <p:nvSpPr>
          <p:cNvPr id="9" name="TextBox 8">
            <a:extLst>
              <a:ext uri="{FF2B5EF4-FFF2-40B4-BE49-F238E27FC236}">
                <a16:creationId xmlns:a16="http://schemas.microsoft.com/office/drawing/2014/main" id="{B8820D64-C9BA-BBCE-6923-69044FB0B83C}"/>
              </a:ext>
            </a:extLst>
          </p:cNvPr>
          <p:cNvSpPr txBox="1"/>
          <p:nvPr/>
        </p:nvSpPr>
        <p:spPr>
          <a:xfrm>
            <a:off x="4941474" y="4174023"/>
            <a:ext cx="1992726" cy="400110"/>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2000" b="1" dirty="0">
                <a:solidFill>
                  <a:srgbClr val="FF0000"/>
                </a:solidFill>
                <a:latin typeface="Times New Roman" panose="02020603050405020304" pitchFamily="18" charset="0"/>
                <a:cs typeface="Times New Roman" panose="02020603050405020304" pitchFamily="18" charset="0"/>
              </a:rPr>
              <a:t>BATCH NO</a:t>
            </a:r>
            <a:r>
              <a:rPr lang="en-IN" sz="2000" dirty="0">
                <a:solidFill>
                  <a:srgbClr val="FF0000"/>
                </a:solidFill>
                <a:latin typeface="Times New Roman" panose="02020603050405020304" pitchFamily="18" charset="0"/>
                <a:cs typeface="Times New Roman" panose="02020603050405020304" pitchFamily="18" charset="0"/>
              </a:rPr>
              <a:t>:  </a:t>
            </a:r>
            <a:r>
              <a:rPr lang="en-IN" sz="2000" b="1" dirty="0">
                <a:solidFill>
                  <a:srgbClr val="FF0000"/>
                </a:solidFill>
                <a:latin typeface="Times New Roman" panose="02020603050405020304" pitchFamily="18" charset="0"/>
                <a:cs typeface="Times New Roman" panose="02020603050405020304" pitchFamily="18" charset="0"/>
              </a:rPr>
              <a:t>19</a:t>
            </a:r>
          </a:p>
        </p:txBody>
      </p:sp>
      <p:sp>
        <p:nvSpPr>
          <p:cNvPr id="10" name="TextBox 10">
            <a:extLst>
              <a:ext uri="{FF2B5EF4-FFF2-40B4-BE49-F238E27FC236}">
                <a16:creationId xmlns:a16="http://schemas.microsoft.com/office/drawing/2014/main" id="{88D4ECD5-D9CD-04F3-FBD5-084FFBB465BC}"/>
              </a:ext>
            </a:extLst>
          </p:cNvPr>
          <p:cNvSpPr txBox="1"/>
          <p:nvPr/>
        </p:nvSpPr>
        <p:spPr>
          <a:xfrm>
            <a:off x="8382001" y="5303584"/>
            <a:ext cx="3449052" cy="1261884"/>
          </a:xfrm>
          <a:prstGeom prst="rect">
            <a:avLst/>
          </a:prstGeom>
          <a:solidFill>
            <a:schemeClr val="bg1"/>
          </a:solidFill>
          <a:effectLst>
            <a:reflection endPos="0" dist="50800" dir="5400000" sy="-100000" algn="bl" rotWithShape="0"/>
          </a:effectLst>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FF0000"/>
                </a:solidFill>
                <a:latin typeface="Times New Roman" panose="02020603050405020304" pitchFamily="18" charset="0"/>
                <a:cs typeface="Times New Roman" panose="02020603050405020304" pitchFamily="18" charset="0"/>
              </a:rPr>
              <a:t>UNDER THE GUIDENCE OF: </a:t>
            </a:r>
          </a:p>
          <a:p>
            <a:r>
              <a:rPr lang="en-IN" sz="2000" b="1" dirty="0">
                <a:latin typeface="Times New Roman" panose="02020603050405020304" pitchFamily="18" charset="0"/>
                <a:cs typeface="Times New Roman" panose="02020603050405020304" pitchFamily="18" charset="0"/>
              </a:rPr>
              <a:t>       Mr. A.LAKSHMAN                                                                    </a:t>
            </a:r>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       Assistant  Professor</a:t>
            </a:r>
          </a:p>
          <a:p>
            <a:r>
              <a:rPr lang="en-IN" dirty="0">
                <a:solidFill>
                  <a:srgbClr val="FF0000"/>
                </a:solidFill>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 </a:t>
            </a:r>
          </a:p>
        </p:txBody>
      </p:sp>
      <p:sp>
        <p:nvSpPr>
          <p:cNvPr id="11" name="TextBox 12">
            <a:extLst>
              <a:ext uri="{FF2B5EF4-FFF2-40B4-BE49-F238E27FC236}">
                <a16:creationId xmlns:a16="http://schemas.microsoft.com/office/drawing/2014/main" id="{9126A857-AEB4-1EAE-E196-1CBE5416AF7F}"/>
              </a:ext>
            </a:extLst>
          </p:cNvPr>
          <p:cNvSpPr txBox="1"/>
          <p:nvPr/>
        </p:nvSpPr>
        <p:spPr>
          <a:xfrm>
            <a:off x="433136" y="5105028"/>
            <a:ext cx="4882207" cy="1200329"/>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solidFill>
                  <a:srgbClr val="FF0000"/>
                </a:solidFill>
                <a:latin typeface="Times New Roman" panose="02020603050405020304" pitchFamily="18" charset="0"/>
                <a:cs typeface="Times New Roman" panose="02020603050405020304" pitchFamily="18" charset="0"/>
              </a:rPr>
              <a:t>Presented By : </a:t>
            </a:r>
          </a:p>
          <a:p>
            <a:r>
              <a:rPr lang="en-IN" dirty="0">
                <a:latin typeface="Times New Roman" panose="02020603050405020304" pitchFamily="18" charset="0"/>
                <a:cs typeface="Times New Roman" panose="02020603050405020304" pitchFamily="18" charset="0"/>
              </a:rPr>
              <a:t>BOTHA PAVANI             - 217R1A6719</a:t>
            </a:r>
          </a:p>
          <a:p>
            <a:r>
              <a:rPr lang="en-IN" dirty="0">
                <a:latin typeface="Times New Roman" panose="02020603050405020304" pitchFamily="18" charset="0"/>
                <a:cs typeface="Times New Roman" panose="02020603050405020304" pitchFamily="18" charset="0"/>
              </a:rPr>
              <a:t>U. VIJAYA LAKSHMI    - 217R1A6761</a:t>
            </a:r>
          </a:p>
          <a:p>
            <a:r>
              <a:rPr lang="en-IN" dirty="0">
                <a:latin typeface="Times New Roman" panose="02020603050405020304" pitchFamily="18" charset="0"/>
                <a:cs typeface="Times New Roman" panose="02020603050405020304" pitchFamily="18" charset="0"/>
              </a:rPr>
              <a:t>ABBA SHASHANK        - 217R1A6704</a:t>
            </a:r>
          </a:p>
        </p:txBody>
      </p:sp>
    </p:spTree>
    <p:extLst>
      <p:ext uri="{BB962C8B-B14F-4D97-AF65-F5344CB8AC3E}">
        <p14:creationId xmlns:p14="http://schemas.microsoft.com/office/powerpoint/2010/main" val="20872954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31279-D765-88C5-D11B-E530CF2F5CAE}"/>
              </a:ext>
            </a:extLst>
          </p:cNvPr>
          <p:cNvSpPr>
            <a:spLocks noGrp="1"/>
          </p:cNvSpPr>
          <p:nvPr>
            <p:ph type="title"/>
          </p:nvPr>
        </p:nvSpPr>
        <p:spPr>
          <a:xfrm>
            <a:off x="226885" y="251460"/>
            <a:ext cx="11546013" cy="1183935"/>
          </a:xfrm>
        </p:spPr>
        <p:txBody>
          <a:bodyPr/>
          <a:lstStyle/>
          <a:p>
            <a:r>
              <a:rPr lang="en-US" b="1" dirty="0">
                <a:latin typeface="Times New Roman" panose="02020603050405020304" pitchFamily="18" charset="0"/>
                <a:cs typeface="Times New Roman" panose="02020603050405020304" pitchFamily="18" charset="0"/>
              </a:rPr>
              <a:t> CONTENTS</a:t>
            </a:r>
            <a:endParaRPr lang="en-IN"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9B349B90-9DF4-7420-6ABB-03507F0F0A81}"/>
              </a:ext>
            </a:extLst>
          </p:cNvPr>
          <p:cNvSpPr>
            <a:spLocks noGrp="1"/>
          </p:cNvSpPr>
          <p:nvPr>
            <p:ph type="sldNum" sz="quarter" idx="12"/>
          </p:nvPr>
        </p:nvSpPr>
        <p:spPr/>
        <p:txBody>
          <a:bodyPr/>
          <a:lstStyle/>
          <a:p>
            <a:fld id="{CBD12358-51D2-46B3-9BDE-DF29528B9454}" type="slidenum">
              <a:rPr lang="en-US" smtClean="0"/>
              <a:t>2</a:t>
            </a:fld>
            <a:endParaRPr lang="en-US" dirty="0"/>
          </a:p>
        </p:txBody>
      </p:sp>
      <p:sp>
        <p:nvSpPr>
          <p:cNvPr id="5" name="TextBox 4">
            <a:extLst>
              <a:ext uri="{FF2B5EF4-FFF2-40B4-BE49-F238E27FC236}">
                <a16:creationId xmlns:a16="http://schemas.microsoft.com/office/drawing/2014/main" id="{FEB35B37-14C8-E70C-48B4-313A48C60107}"/>
              </a:ext>
            </a:extLst>
          </p:cNvPr>
          <p:cNvSpPr txBox="1"/>
          <p:nvPr/>
        </p:nvSpPr>
        <p:spPr>
          <a:xfrm>
            <a:off x="954204" y="1570236"/>
            <a:ext cx="5684520" cy="1938992"/>
          </a:xfrm>
          <a:prstGeom prst="rect">
            <a:avLst/>
          </a:prstGeom>
          <a:noFill/>
        </p:spPr>
        <p:txBody>
          <a:bodyPr wrap="square" rtlCol="0">
            <a:spAutoFit/>
          </a:bodyPr>
          <a:lstStyle/>
          <a:p>
            <a:pPr marL="514350" indent="-514350">
              <a:buFont typeface="+mj-lt"/>
              <a:buAutoNum type="arabicPeriod"/>
            </a:pPr>
            <a:r>
              <a:rPr lang="en-IN" sz="2400" dirty="0">
                <a:latin typeface="Times New Roman" panose="02020603050405020304" pitchFamily="18" charset="0"/>
                <a:cs typeface="Times New Roman" panose="02020603050405020304" pitchFamily="18" charset="0"/>
              </a:rPr>
              <a:t>Understanding the Problem</a:t>
            </a:r>
          </a:p>
          <a:p>
            <a:pPr marL="514350" indent="-514350">
              <a:buFont typeface="+mj-lt"/>
              <a:buAutoNum type="arabicPeriod"/>
            </a:pPr>
            <a:r>
              <a:rPr lang="en-IN" sz="2400" dirty="0">
                <a:latin typeface="Times New Roman" panose="02020603050405020304" pitchFamily="18" charset="0"/>
                <a:cs typeface="Times New Roman" panose="02020603050405020304" pitchFamily="18" charset="0"/>
              </a:rPr>
              <a:t>Literature Review &amp;Summary</a:t>
            </a:r>
          </a:p>
          <a:p>
            <a:pPr marL="514350" indent="-514350">
              <a:buFont typeface="+mj-lt"/>
              <a:buAutoNum type="arabicPeriod"/>
            </a:pPr>
            <a:r>
              <a:rPr lang="en-IN" sz="2400" dirty="0">
                <a:latin typeface="Times New Roman" panose="02020603050405020304" pitchFamily="18" charset="0"/>
                <a:cs typeface="Times New Roman" panose="02020603050405020304" pitchFamily="18" charset="0"/>
              </a:rPr>
              <a:t>Analysis &amp; Design</a:t>
            </a:r>
          </a:p>
          <a:p>
            <a:pPr marL="514350" indent="-514350">
              <a:buFont typeface="+mj-lt"/>
              <a:buAutoNum type="arabicPeriod"/>
            </a:pPr>
            <a:r>
              <a:rPr lang="en-IN" sz="2400" dirty="0">
                <a:latin typeface="Times New Roman" panose="02020603050405020304" pitchFamily="18" charset="0"/>
                <a:cs typeface="Times New Roman" panose="02020603050405020304" pitchFamily="18" charset="0"/>
              </a:rPr>
              <a:t>Design</a:t>
            </a:r>
          </a:p>
          <a:p>
            <a:pPr marL="514350" indent="-514350">
              <a:buFont typeface="+mj-lt"/>
              <a:buAutoNum type="arabicPeriod"/>
            </a:pPr>
            <a:r>
              <a:rPr lang="en-IN" sz="2400" dirty="0">
                <a:latin typeface="Times New Roman" panose="02020603050405020304" pitchFamily="18" charset="0"/>
                <a:cs typeface="Times New Roman" panose="02020603050405020304" pitchFamily="18" charset="0"/>
              </a:rPr>
              <a:t>References</a:t>
            </a:r>
          </a:p>
        </p:txBody>
      </p:sp>
    </p:spTree>
    <p:extLst>
      <p:ext uri="{BB962C8B-B14F-4D97-AF65-F5344CB8AC3E}">
        <p14:creationId xmlns:p14="http://schemas.microsoft.com/office/powerpoint/2010/main" val="39048797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2540E-7564-78EB-B7A7-59ED74ABE861}"/>
              </a:ext>
            </a:extLst>
          </p:cNvPr>
          <p:cNvSpPr>
            <a:spLocks noGrp="1"/>
          </p:cNvSpPr>
          <p:nvPr>
            <p:ph type="title"/>
          </p:nvPr>
        </p:nvSpPr>
        <p:spPr>
          <a:xfrm>
            <a:off x="163372" y="381623"/>
            <a:ext cx="11865255" cy="652336"/>
          </a:xfrm>
        </p:spPr>
        <p:txBody>
          <a:bodyPr>
            <a:normAutofit fontScale="90000"/>
          </a:bodyPr>
          <a:lstStyle/>
          <a:p>
            <a:br>
              <a:rPr lang="en-US" sz="4800" b="1" dirty="0">
                <a:effectLst/>
                <a:latin typeface="Times New Roman" panose="02020603050405020304" pitchFamily="18" charset="0"/>
                <a:ea typeface="Calibri" panose="020F0502020204030204" pitchFamily="34" charset="0"/>
                <a:cs typeface="Times New Roman" panose="02020603050405020304" pitchFamily="18" charset="0"/>
              </a:rPr>
            </a:br>
            <a:r>
              <a:rPr lang="en-US" sz="4800" b="1" dirty="0">
                <a:effectLst/>
                <a:latin typeface="Times New Roman" panose="02020603050405020304" pitchFamily="18" charset="0"/>
                <a:ea typeface="Calibri" panose="020F0502020204030204" pitchFamily="34" charset="0"/>
                <a:cs typeface="Times New Roman" panose="02020603050405020304" pitchFamily="18" charset="0"/>
              </a:rPr>
              <a:t>Understanding The </a:t>
            </a:r>
            <a:r>
              <a:rPr lang="en-US" sz="4800" b="1" dirty="0">
                <a:latin typeface="Times New Roman" panose="02020603050405020304" pitchFamily="18" charset="0"/>
                <a:ea typeface="Calibri" panose="020F0502020204030204" pitchFamily="34" charset="0"/>
                <a:cs typeface="Times New Roman" panose="02020603050405020304" pitchFamily="18" charset="0"/>
              </a:rPr>
              <a:t>Problem</a:t>
            </a:r>
            <a:br>
              <a:rPr lang="en-IN" sz="4400" b="1" dirty="0">
                <a:effectLst/>
                <a:latin typeface="Times New Roman" panose="02020603050405020304" pitchFamily="18"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FF02F0AB-56E4-C517-720A-D9B07EC89449}"/>
              </a:ext>
            </a:extLst>
          </p:cNvPr>
          <p:cNvSpPr>
            <a:spLocks noGrp="1"/>
          </p:cNvSpPr>
          <p:nvPr>
            <p:ph idx="13"/>
          </p:nvPr>
        </p:nvSpPr>
        <p:spPr>
          <a:xfrm>
            <a:off x="101288" y="1277166"/>
            <a:ext cx="11252512" cy="5778795"/>
          </a:xfrm>
        </p:spPr>
        <p:txBody>
          <a:bodyPr>
            <a:noAutofit/>
          </a:bodyPr>
          <a:lstStyle/>
          <a:p>
            <a:pPr marR="913130" indent="0" algn="just">
              <a:lnSpc>
                <a:spcPct val="100000"/>
              </a:lnSpc>
              <a:buNone/>
            </a:pPr>
            <a:r>
              <a:rPr lang="en-US" sz="2000" dirty="0">
                <a:latin typeface="Times New Roman" panose="02020603050405020304" pitchFamily="18" charset="0"/>
                <a:cs typeface="Times New Roman" panose="02020603050405020304" pitchFamily="18" charset="0"/>
              </a:rPr>
              <a:t>Authorship attribution refers to the process of identifying the author of a given text based on linguistic features, writing style, and patterns that are unique to individual authors. Deep learning, particularly through neural networks, has proven to be a powerful tool in this domain due to its ability to learn complex patterns In large datasets without requiring explicit feature engineering</a:t>
            </a:r>
            <a:r>
              <a:rPr lang="en-US" sz="2000" dirty="0"/>
              <a:t>.</a:t>
            </a:r>
          </a:p>
          <a:p>
            <a:pPr marR="913130" indent="0" algn="just">
              <a:lnSpc>
                <a:spcPct val="100000"/>
              </a:lnSpc>
              <a:buNone/>
            </a:pPr>
            <a:r>
              <a:rPr lang="en-US" b="1" dirty="0">
                <a:latin typeface="Times New Roman" panose="02020603050405020304" pitchFamily="18" charset="0"/>
                <a:cs typeface="Times New Roman" panose="02020603050405020304" pitchFamily="18" charset="0"/>
              </a:rPr>
              <a:t>Identifying Authorial Style</a:t>
            </a:r>
            <a:r>
              <a:rPr lang="en-US" dirty="0">
                <a:latin typeface="Times New Roman" panose="02020603050405020304" pitchFamily="18" charset="0"/>
                <a:cs typeface="Times New Roman" panose="02020603050405020304" pitchFamily="18" charset="0"/>
              </a:rPr>
              <a:t>: Every writer has a unique writing style influenced by vocabulary, sentence structure, punctuation usage, and other factors. Distinguishing these subtle differences is complex but critical for accurately attributing authorship</a:t>
            </a:r>
            <a:r>
              <a:rPr lang="en-US" dirty="0"/>
              <a:t>.</a:t>
            </a:r>
          </a:p>
          <a:p>
            <a:pPr marR="913130" indent="0" algn="just">
              <a:lnSpc>
                <a:spcPct val="100000"/>
              </a:lnSpc>
              <a:buNone/>
            </a:pPr>
            <a:r>
              <a:rPr lang="en-US" b="1" dirty="0">
                <a:latin typeface="Times New Roman" panose="02020603050405020304" pitchFamily="18" charset="0"/>
                <a:cs typeface="Times New Roman" panose="02020603050405020304" pitchFamily="18" charset="0"/>
              </a:rPr>
              <a:t>Lack of Labeled Data</a:t>
            </a:r>
            <a:r>
              <a:rPr lang="en-US" dirty="0">
                <a:latin typeface="Times New Roman" panose="02020603050405020304" pitchFamily="18" charset="0"/>
                <a:cs typeface="Times New Roman" panose="02020603050405020304" pitchFamily="18" charset="0"/>
              </a:rPr>
              <a:t>: Deep learning models require a large amount of labeled data (i.e., texts by known authors). In many cases, obtaining such datasets can be challenging, especially for rare or less-known authors.</a:t>
            </a:r>
          </a:p>
          <a:p>
            <a:pPr marR="913130" indent="0" algn="just">
              <a:lnSpc>
                <a:spcPct val="100000"/>
              </a:lnSpc>
              <a:buNone/>
            </a:pPr>
            <a:r>
              <a:rPr lang="en-US" b="1" dirty="0">
                <a:latin typeface="Times New Roman" panose="02020603050405020304" pitchFamily="18" charset="0"/>
                <a:cs typeface="Times New Roman" panose="02020603050405020304" pitchFamily="18" charset="0"/>
              </a:rPr>
              <a:t>Feature Extraction Complexity</a:t>
            </a:r>
            <a:r>
              <a:rPr lang="en-US" dirty="0">
                <a:latin typeface="Times New Roman" panose="02020603050405020304" pitchFamily="18" charset="0"/>
                <a:cs typeface="Times New Roman" panose="02020603050405020304" pitchFamily="18" charset="0"/>
              </a:rPr>
              <a:t>: Traditional methods for authorship attribution rely on hand-crafted features (e.g., word frequency, punctuation patterns). Deep learning models, particularly recurrent neural networks (RNNs) and transformers, aim to automatically learn these features, but choosing the right architecture and training them effectively can be tricky.</a:t>
            </a:r>
            <a:endParaRPr lang="en-US" sz="2000" dirty="0">
              <a:latin typeface="Times New Roman" panose="02020603050405020304" pitchFamily="18" charset="0"/>
              <a:cs typeface="Times New Roman" panose="02020603050405020304" pitchFamily="18" charset="0"/>
            </a:endParaRPr>
          </a:p>
          <a:p>
            <a:pPr marR="913130" indent="0" algn="just">
              <a:lnSpc>
                <a:spcPct val="150000"/>
              </a:lnSpc>
              <a:buNone/>
            </a:pPr>
            <a:endParaRPr lang="en-IN" sz="2100" dirty="0"/>
          </a:p>
        </p:txBody>
      </p:sp>
      <p:sp>
        <p:nvSpPr>
          <p:cNvPr id="4" name="Slide Number Placeholder 3">
            <a:extLst>
              <a:ext uri="{FF2B5EF4-FFF2-40B4-BE49-F238E27FC236}">
                <a16:creationId xmlns:a16="http://schemas.microsoft.com/office/drawing/2014/main" id="{EADBEF2B-A7F0-9EC1-7683-18EE5CBAC9AB}"/>
              </a:ext>
            </a:extLst>
          </p:cNvPr>
          <p:cNvSpPr>
            <a:spLocks noGrp="1"/>
          </p:cNvSpPr>
          <p:nvPr>
            <p:ph type="sldNum" sz="quarter" idx="12"/>
          </p:nvPr>
        </p:nvSpPr>
        <p:spPr/>
        <p:txBody>
          <a:bodyPr/>
          <a:lstStyle/>
          <a:p>
            <a:fld id="{CBD12358-51D2-46B3-9BDE-DF29528B9454}" type="slidenum">
              <a:rPr lang="en-US" smtClean="0"/>
              <a:t>3</a:t>
            </a:fld>
            <a:endParaRPr lang="en-US" dirty="0"/>
          </a:p>
        </p:txBody>
      </p:sp>
    </p:spTree>
    <p:extLst>
      <p:ext uri="{BB962C8B-B14F-4D97-AF65-F5344CB8AC3E}">
        <p14:creationId xmlns:p14="http://schemas.microsoft.com/office/powerpoint/2010/main" val="11236287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4BCADA3-3A1A-C126-5DAE-49FDC7F4ABBE}"/>
              </a:ext>
            </a:extLst>
          </p:cNvPr>
          <p:cNvSpPr>
            <a:spLocks noGrp="1"/>
          </p:cNvSpPr>
          <p:nvPr>
            <p:ph type="sldNum" sz="quarter" idx="12"/>
          </p:nvPr>
        </p:nvSpPr>
        <p:spPr/>
        <p:txBody>
          <a:bodyPr/>
          <a:lstStyle/>
          <a:p>
            <a:fld id="{CBD12358-51D2-46B3-9BDE-DF29528B9454}" type="slidenum">
              <a:rPr lang="en-US" smtClean="0"/>
              <a:t>4</a:t>
            </a:fld>
            <a:endParaRPr lang="en-US" dirty="0"/>
          </a:p>
        </p:txBody>
      </p:sp>
      <p:sp>
        <p:nvSpPr>
          <p:cNvPr id="16" name="Title 1">
            <a:extLst>
              <a:ext uri="{FF2B5EF4-FFF2-40B4-BE49-F238E27FC236}">
                <a16:creationId xmlns:a16="http://schemas.microsoft.com/office/drawing/2014/main" id="{45ED509D-49A8-151A-21D1-BE8B430CF048}"/>
              </a:ext>
            </a:extLst>
          </p:cNvPr>
          <p:cNvSpPr>
            <a:spLocks noGrp="1"/>
          </p:cNvSpPr>
          <p:nvPr>
            <p:ph type="title"/>
          </p:nvPr>
        </p:nvSpPr>
        <p:spPr>
          <a:xfrm>
            <a:off x="0" y="0"/>
            <a:ext cx="12192000" cy="1000125"/>
          </a:xfrm>
        </p:spPr>
        <p:txBody>
          <a:bodyPr>
            <a:normAutofit fontScale="90000"/>
          </a:bodyPr>
          <a:lstStyle/>
          <a:p>
            <a:br>
              <a:rPr lang="en-US" b="1" dirty="0">
                <a:solidFill>
                  <a:srgbClr val="38512F"/>
                </a:solidFill>
                <a:latin typeface="Lora" pitchFamily="34" charset="0"/>
              </a:rPr>
            </a:br>
            <a:r>
              <a:rPr lang="en-US" b="1" dirty="0">
                <a:solidFill>
                  <a:srgbClr val="38512F"/>
                </a:solidFill>
                <a:latin typeface="Lora" pitchFamily="34" charset="0"/>
              </a:rPr>
              <a:t>    Literature Review and Summary</a:t>
            </a:r>
            <a:br>
              <a:rPr lang="en-IN" b="1" dirty="0"/>
            </a:br>
            <a:endParaRPr lang="en-IN" dirty="0"/>
          </a:p>
        </p:txBody>
      </p:sp>
      <p:graphicFrame>
        <p:nvGraphicFramePr>
          <p:cNvPr id="2" name="Table 1">
            <a:extLst>
              <a:ext uri="{FF2B5EF4-FFF2-40B4-BE49-F238E27FC236}">
                <a16:creationId xmlns:a16="http://schemas.microsoft.com/office/drawing/2014/main" id="{CBDE46DD-BFC1-E321-3327-7D4AED3495C3}"/>
              </a:ext>
            </a:extLst>
          </p:cNvPr>
          <p:cNvGraphicFramePr>
            <a:graphicFrameLocks noGrp="1"/>
          </p:cNvGraphicFramePr>
          <p:nvPr>
            <p:extLst>
              <p:ext uri="{D42A27DB-BD31-4B8C-83A1-F6EECF244321}">
                <p14:modId xmlns:p14="http://schemas.microsoft.com/office/powerpoint/2010/main" val="834021307"/>
              </p:ext>
            </p:extLst>
          </p:nvPr>
        </p:nvGraphicFramePr>
        <p:xfrm>
          <a:off x="182731" y="1199852"/>
          <a:ext cx="11826538" cy="5156498"/>
        </p:xfrm>
        <a:graphic>
          <a:graphicData uri="http://schemas.openxmlformats.org/drawingml/2006/table">
            <a:tbl>
              <a:tblPr firstRow="1" bandRow="1">
                <a:tableStyleId>{2D5ABB26-0587-4C30-8999-92F81FD0307C}</a:tableStyleId>
              </a:tblPr>
              <a:tblGrid>
                <a:gridCol w="1876981">
                  <a:extLst>
                    <a:ext uri="{9D8B030D-6E8A-4147-A177-3AD203B41FA5}">
                      <a16:colId xmlns:a16="http://schemas.microsoft.com/office/drawing/2014/main" val="3636189177"/>
                    </a:ext>
                  </a:extLst>
                </a:gridCol>
                <a:gridCol w="1251071">
                  <a:extLst>
                    <a:ext uri="{9D8B030D-6E8A-4147-A177-3AD203B41FA5}">
                      <a16:colId xmlns:a16="http://schemas.microsoft.com/office/drawing/2014/main" val="2166239393"/>
                    </a:ext>
                  </a:extLst>
                </a:gridCol>
                <a:gridCol w="984746">
                  <a:extLst>
                    <a:ext uri="{9D8B030D-6E8A-4147-A177-3AD203B41FA5}">
                      <a16:colId xmlns:a16="http://schemas.microsoft.com/office/drawing/2014/main" val="3497032876"/>
                    </a:ext>
                  </a:extLst>
                </a:gridCol>
                <a:gridCol w="1427806">
                  <a:extLst>
                    <a:ext uri="{9D8B030D-6E8A-4147-A177-3AD203B41FA5}">
                      <a16:colId xmlns:a16="http://schemas.microsoft.com/office/drawing/2014/main" val="3364948223"/>
                    </a:ext>
                  </a:extLst>
                </a:gridCol>
                <a:gridCol w="6285934">
                  <a:extLst>
                    <a:ext uri="{9D8B030D-6E8A-4147-A177-3AD203B41FA5}">
                      <a16:colId xmlns:a16="http://schemas.microsoft.com/office/drawing/2014/main" val="3949829197"/>
                    </a:ext>
                  </a:extLst>
                </a:gridCol>
              </a:tblGrid>
              <a:tr h="824464">
                <a:tc>
                  <a:txBody>
                    <a:bodyPr/>
                    <a:lstStyle/>
                    <a:p>
                      <a:r>
                        <a:rPr lang="en-IN" sz="1600" b="1" dirty="0">
                          <a:latin typeface="Times New Roman" panose="02020603050405020304" pitchFamily="18" charset="0"/>
                          <a:cs typeface="Times New Roman" panose="02020603050405020304" pitchFamily="18" charset="0"/>
                        </a:rPr>
                        <a:t>TITLE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b="1" dirty="0">
                          <a:latin typeface="Times New Roman" panose="02020603050405020304" pitchFamily="18" charset="0"/>
                          <a:cs typeface="Times New Roman" panose="02020603050405020304" pitchFamily="18" charset="0"/>
                        </a:rPr>
                        <a:t>AUTHOR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b="1" dirty="0">
                          <a:latin typeface="Times New Roman" panose="02020603050405020304" pitchFamily="18" charset="0"/>
                          <a:cs typeface="Times New Roman" panose="02020603050405020304" pitchFamily="18" charset="0"/>
                        </a:rPr>
                        <a:t>JOURN-AL</a:t>
                      </a:r>
                    </a:p>
                    <a:p>
                      <a:r>
                        <a:rPr lang="en-IN" sz="1600" b="1" dirty="0">
                          <a:latin typeface="Times New Roman" panose="02020603050405020304" pitchFamily="18" charset="0"/>
                          <a:cs typeface="Times New Roman" panose="02020603050405020304" pitchFamily="18" charset="0"/>
                        </a:rPr>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b="1" dirty="0">
                          <a:latin typeface="Times New Roman" panose="02020603050405020304" pitchFamily="18" charset="0"/>
                          <a:cs typeface="Times New Roman" panose="02020603050405020304" pitchFamily="18" charset="0"/>
                        </a:rPr>
                        <a:t>PUBLISHED YEAR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b="1" dirty="0">
                          <a:latin typeface="Times New Roman" panose="02020603050405020304" pitchFamily="18" charset="0"/>
                          <a:cs typeface="Times New Roman" panose="02020603050405020304" pitchFamily="18" charset="0"/>
                        </a:rPr>
                        <a:t>SUMMARY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82696494"/>
                  </a:ext>
                </a:extLst>
              </a:tr>
              <a:tr h="1436534">
                <a:tc>
                  <a:txBody>
                    <a:bodyPr/>
                    <a:lstStyle/>
                    <a:p>
                      <a:r>
                        <a:rPr lang="en-US" sz="1400" dirty="0">
                          <a:latin typeface="Times New Roman" panose="02020603050405020304" pitchFamily="18" charset="0"/>
                          <a:cs typeface="Times New Roman" panose="02020603050405020304" pitchFamily="18" charset="0"/>
                        </a:rPr>
                        <a:t>Authorship Attribution in Historical and Literary Texts by a Deep Learning Classifier</a:t>
                      </a:r>
                      <a:endParaRPr lang="en-IN"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fi-FI" sz="1400" dirty="0">
                          <a:latin typeface="Times New Roman" panose="02020603050405020304" pitchFamily="18" charset="0"/>
                          <a:cs typeface="Times New Roman" panose="02020603050405020304" pitchFamily="18" charset="0"/>
                        </a:rPr>
                        <a:t>Ehsan Reisi, Hassan Mahboob Farimani</a:t>
                      </a:r>
                      <a:endParaRPr lang="en-IN"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anose="02020603050405020304" pitchFamily="18" charset="0"/>
                          <a:cs typeface="Times New Roman" panose="02020603050405020304" pitchFamily="18" charset="0"/>
                        </a:rPr>
                        <a:t>Journal of Applied Intelligent Systems &amp; Information Sciences</a:t>
                      </a:r>
                      <a:endParaRPr lang="en-IN"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dirty="0">
                          <a:latin typeface="Times New Roman" panose="02020603050405020304" pitchFamily="18" charset="0"/>
                          <a:cs typeface="Times New Roman" panose="02020603050405020304" pitchFamily="18" charset="0"/>
                        </a:rPr>
                        <a:t>2020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anose="02020603050405020304" pitchFamily="18" charset="0"/>
                          <a:cs typeface="Times New Roman" panose="02020603050405020304" pitchFamily="18" charset="0"/>
                        </a:rPr>
                        <a:t>This study proposes a deep learning approach using a convolutional neural network (CNN) with self-attention for authorship attribution. The method improves accuracy by 2% compared to existing techniques and was applied to the Persian book </a:t>
                      </a:r>
                      <a:r>
                        <a:rPr lang="en-US" sz="1400" i="1" dirty="0" err="1">
                          <a:latin typeface="Times New Roman" panose="02020603050405020304" pitchFamily="18" charset="0"/>
                          <a:cs typeface="Times New Roman" panose="02020603050405020304" pitchFamily="18" charset="0"/>
                        </a:rPr>
                        <a:t>Khān</a:t>
                      </a:r>
                      <a:r>
                        <a:rPr lang="en-US" sz="1400" i="1" dirty="0">
                          <a:latin typeface="Times New Roman" panose="02020603050405020304" pitchFamily="18" charset="0"/>
                          <a:cs typeface="Times New Roman" panose="02020603050405020304" pitchFamily="18" charset="0"/>
                        </a:rPr>
                        <a:t> al-</a:t>
                      </a:r>
                      <a:r>
                        <a:rPr lang="en-US" sz="1400" i="1" dirty="0" err="1">
                          <a:latin typeface="Times New Roman" panose="02020603050405020304" pitchFamily="18" charset="0"/>
                          <a:cs typeface="Times New Roman" panose="02020603050405020304" pitchFamily="18" charset="0"/>
                        </a:rPr>
                        <a:t>Ikhwān</a:t>
                      </a:r>
                      <a:r>
                        <a:rPr lang="en-US" sz="1400" dirty="0">
                          <a:latin typeface="Times New Roman" panose="02020603050405020304" pitchFamily="18" charset="0"/>
                          <a:cs typeface="Times New Roman" panose="02020603050405020304" pitchFamily="18" charset="0"/>
                        </a:rPr>
                        <a:t>, confirming its authorship by </a:t>
                      </a:r>
                      <a:r>
                        <a:rPr lang="en-US" sz="1400" dirty="0" err="1">
                          <a:latin typeface="Times New Roman" panose="02020603050405020304" pitchFamily="18" charset="0"/>
                          <a:cs typeface="Times New Roman" panose="02020603050405020304" pitchFamily="18" charset="0"/>
                        </a:rPr>
                        <a:t>Nāsir-i</a:t>
                      </a:r>
                      <a:r>
                        <a:rPr lang="en-US" sz="1400" dirty="0">
                          <a:latin typeface="Times New Roman" panose="02020603050405020304" pitchFamily="18" charset="0"/>
                          <a:cs typeface="Times New Roman" panose="02020603050405020304" pitchFamily="18" charset="0"/>
                        </a:rPr>
                        <a:t> Khusraw.</a:t>
                      </a:r>
                      <a:endParaRPr lang="en-IN"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10127622"/>
                  </a:ext>
                </a:extLst>
              </a:tr>
              <a:tr h="1447750">
                <a:tc>
                  <a:txBody>
                    <a:bodyPr/>
                    <a:lstStyle/>
                    <a:p>
                      <a:r>
                        <a:rPr lang="en-US" sz="1400" dirty="0">
                          <a:latin typeface="Times New Roman" panose="02020603050405020304" pitchFamily="18" charset="0"/>
                          <a:cs typeface="Times New Roman" panose="02020603050405020304" pitchFamily="18" charset="0"/>
                        </a:rPr>
                        <a:t>Convolutional Neural Networks Based Fire Detection in Surveillance Videos</a:t>
                      </a:r>
                      <a:endParaRPr lang="en-IN"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dirty="0">
                          <a:latin typeface="Times New Roman" panose="02020603050405020304" pitchFamily="18" charset="0"/>
                          <a:cs typeface="Times New Roman" panose="02020603050405020304" pitchFamily="18" charset="0"/>
                        </a:rPr>
                        <a:t>Authors not specified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dirty="0">
                          <a:latin typeface="Times New Roman" panose="02020603050405020304" pitchFamily="18" charset="0"/>
                          <a:cs typeface="Times New Roman" panose="02020603050405020304" pitchFamily="18" charset="0"/>
                        </a:rPr>
                        <a:t>IEEE Xplore Digital Library </a:t>
                      </a:r>
                      <a:r>
                        <a:rPr lang="en-IN" sz="1400" dirty="0">
                          <a:latin typeface="Times New Roman" panose="02020603050405020304" pitchFamily="18" charset="0"/>
                          <a:cs typeface="Times New Roman" panose="02020603050405020304" pitchFamily="18" charset="0"/>
                          <a:hlinkClick r:id="rId2"/>
                        </a:rPr>
                        <a:t>ieeexplore.ieee.org</a:t>
                      </a:r>
                      <a:endParaRPr lang="en-IN"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dirty="0">
                          <a:latin typeface="Times New Roman" panose="02020603050405020304" pitchFamily="18" charset="0"/>
                          <a:cs typeface="Times New Roman" panose="02020603050405020304" pitchFamily="18" charset="0"/>
                        </a:rPr>
                        <a:t>2021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anose="02020603050405020304" pitchFamily="18" charset="0"/>
                          <a:cs typeface="Times New Roman" panose="02020603050405020304" pitchFamily="18" charset="0"/>
                        </a:rPr>
                        <a:t>The paper reviews various deep learning-based methods for authorship attribution in English texts and discusses techniques for adapting these solutions to different contexts.</a:t>
                      </a:r>
                      <a:endParaRPr lang="en-IN"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71830414"/>
                  </a:ext>
                </a:extLst>
              </a:tr>
              <a:tr h="1447750">
                <a:tc>
                  <a:txBody>
                    <a:bodyPr/>
                    <a:lstStyle/>
                    <a:p>
                      <a:r>
                        <a:rPr lang="en-US" sz="1400" dirty="0">
                          <a:latin typeface="Times New Roman" panose="02020603050405020304" pitchFamily="18" charset="0"/>
                          <a:cs typeface="Times New Roman" panose="02020603050405020304" pitchFamily="18" charset="0"/>
                        </a:rPr>
                        <a:t>Machine Learning Approaches for Authorship Attribution using Source Code Stylometry</a:t>
                      </a:r>
                      <a:endParaRPr lang="en-IN"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dirty="0">
                          <a:latin typeface="Times New Roman" panose="02020603050405020304" pitchFamily="18" charset="0"/>
                          <a:cs typeface="Times New Roman" panose="02020603050405020304" pitchFamily="18" charset="0"/>
                        </a:rPr>
                        <a:t>Riley White, Nathan Sprague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dirty="0">
                          <a:latin typeface="Times New Roman" panose="02020603050405020304" pitchFamily="18" charset="0"/>
                          <a:cs typeface="Times New Roman" panose="02020603050405020304" pitchFamily="18" charset="0"/>
                        </a:rPr>
                        <a:t>IEEE Xplore Digital Library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dirty="0">
                          <a:latin typeface="Times New Roman" panose="02020603050405020304" pitchFamily="18" charset="0"/>
                          <a:cs typeface="Times New Roman" panose="02020603050405020304" pitchFamily="18" charset="0"/>
                        </a:rPr>
                        <a:t>2021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anose="02020603050405020304" pitchFamily="18" charset="0"/>
                          <a:cs typeface="Times New Roman" panose="02020603050405020304" pitchFamily="18" charset="0"/>
                        </a:rPr>
                        <a:t>This work describes a machine learning framework that integrates features extracted using natural language processing techniques to identify the authorship of source code.</a:t>
                      </a:r>
                      <a:endParaRPr lang="en-IN"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12317669"/>
                  </a:ext>
                </a:extLst>
              </a:tr>
            </a:tbl>
          </a:graphicData>
        </a:graphic>
      </p:graphicFrame>
    </p:spTree>
    <p:extLst>
      <p:ext uri="{BB962C8B-B14F-4D97-AF65-F5344CB8AC3E}">
        <p14:creationId xmlns:p14="http://schemas.microsoft.com/office/powerpoint/2010/main" val="39733555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75748-AD97-B17A-7F60-7E3D50EABC75}"/>
              </a:ext>
            </a:extLst>
          </p:cNvPr>
          <p:cNvSpPr>
            <a:spLocks noGrp="1"/>
          </p:cNvSpPr>
          <p:nvPr>
            <p:ph type="title"/>
          </p:nvPr>
        </p:nvSpPr>
        <p:spPr>
          <a:xfrm>
            <a:off x="777240" y="365760"/>
            <a:ext cx="10149840" cy="1245870"/>
          </a:xfrm>
        </p:spPr>
        <p:txBody>
          <a:bodyPr/>
          <a:lstStyle/>
          <a:p>
            <a:r>
              <a:rPr lang="en-US" b="1" dirty="0">
                <a:latin typeface="Times New Roman" panose="02020603050405020304" pitchFamily="18" charset="0"/>
                <a:cs typeface="Times New Roman" panose="02020603050405020304" pitchFamily="18" charset="0"/>
              </a:rPr>
              <a:t>Design &amp; Analysis</a:t>
            </a:r>
            <a:endParaRPr lang="en-IN" dirty="0"/>
          </a:p>
        </p:txBody>
      </p:sp>
      <p:sp>
        <p:nvSpPr>
          <p:cNvPr id="5" name="Slide Number Placeholder 4">
            <a:extLst>
              <a:ext uri="{FF2B5EF4-FFF2-40B4-BE49-F238E27FC236}">
                <a16:creationId xmlns:a16="http://schemas.microsoft.com/office/drawing/2014/main" id="{A67030A3-3401-6F51-0DF3-A4BAFEF2C39B}"/>
              </a:ext>
            </a:extLst>
          </p:cNvPr>
          <p:cNvSpPr>
            <a:spLocks noGrp="1"/>
          </p:cNvSpPr>
          <p:nvPr>
            <p:ph type="sldNum" sz="quarter" idx="12"/>
          </p:nvPr>
        </p:nvSpPr>
        <p:spPr/>
        <p:txBody>
          <a:bodyPr/>
          <a:lstStyle/>
          <a:p>
            <a:fld id="{CBD12358-51D2-46B3-9BDE-DF29528B9454}" type="slidenum">
              <a:rPr lang="en-US" smtClean="0"/>
              <a:t>5</a:t>
            </a:fld>
            <a:endParaRPr lang="en-US" dirty="0"/>
          </a:p>
        </p:txBody>
      </p:sp>
      <p:sp>
        <p:nvSpPr>
          <p:cNvPr id="6" name="TextBox 5">
            <a:extLst>
              <a:ext uri="{FF2B5EF4-FFF2-40B4-BE49-F238E27FC236}">
                <a16:creationId xmlns:a16="http://schemas.microsoft.com/office/drawing/2014/main" id="{6C342199-55B5-2898-066B-11FFBBB2FBCD}"/>
              </a:ext>
            </a:extLst>
          </p:cNvPr>
          <p:cNvSpPr txBox="1"/>
          <p:nvPr/>
        </p:nvSpPr>
        <p:spPr>
          <a:xfrm>
            <a:off x="777240" y="1611630"/>
            <a:ext cx="10149840" cy="6212278"/>
          </a:xfrm>
          <a:prstGeom prst="rect">
            <a:avLst/>
          </a:prstGeom>
          <a:noFill/>
        </p:spPr>
        <p:txBody>
          <a:bodyPr wrap="square" rtlCol="0">
            <a:spAutoFit/>
          </a:bodyPr>
          <a:lstStyle/>
          <a:p>
            <a:pPr marL="342900" indent="-342900" algn="l">
              <a:lnSpc>
                <a:spcPct val="150000"/>
              </a:lnSpc>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Data Collection and Preparation</a:t>
            </a:r>
            <a:r>
              <a:rPr lang="en-IN" sz="2000" dirty="0">
                <a:latin typeface="Times New Roman" panose="02020603050405020304" pitchFamily="18" charset="0"/>
                <a:cs typeface="Times New Roman" panose="02020603050405020304" pitchFamily="18" charset="0"/>
              </a:rPr>
              <a:t>:</a:t>
            </a:r>
            <a:endParaRPr lang="en-US" sz="2000" dirty="0">
              <a:solidFill>
                <a:srgbClr val="282523"/>
              </a:solidFill>
              <a:latin typeface="Times New Roman" panose="02020603050405020304" pitchFamily="18" charset="0"/>
              <a:cs typeface="Times New Roman" panose="02020603050405020304" pitchFamily="18" charset="0"/>
            </a:endParaRPr>
          </a:p>
          <a:p>
            <a:pPr marL="342900" indent="-342900" algn="l">
              <a:lnSpc>
                <a:spcPct val="15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Dataset</a:t>
            </a:r>
            <a:r>
              <a:rPr lang="en-US" sz="2000" dirty="0">
                <a:latin typeface="Times New Roman" panose="02020603050405020304" pitchFamily="18" charset="0"/>
                <a:cs typeface="Times New Roman" panose="02020603050405020304" pitchFamily="18" charset="0"/>
              </a:rPr>
              <a:t>: Use publicly available datasets like the </a:t>
            </a:r>
            <a:r>
              <a:rPr lang="en-US" sz="2000" i="1" dirty="0">
                <a:latin typeface="Times New Roman" panose="02020603050405020304" pitchFamily="18" charset="0"/>
                <a:cs typeface="Times New Roman" panose="02020603050405020304" pitchFamily="18" charset="0"/>
              </a:rPr>
              <a:t>Enron Email Dataset</a:t>
            </a:r>
            <a:r>
              <a:rPr lang="en-US" sz="2000" dirty="0">
                <a:latin typeface="Times New Roman" panose="02020603050405020304" pitchFamily="18" charset="0"/>
                <a:cs typeface="Times New Roman" panose="02020603050405020304" pitchFamily="18" charset="0"/>
              </a:rPr>
              <a:t> or </a:t>
            </a:r>
            <a:r>
              <a:rPr lang="en-US" sz="2000" i="1" dirty="0">
                <a:latin typeface="Times New Roman" panose="02020603050405020304" pitchFamily="18" charset="0"/>
                <a:cs typeface="Times New Roman" panose="02020603050405020304" pitchFamily="18" charset="0"/>
              </a:rPr>
              <a:t>IMDb Reviews</a:t>
            </a:r>
            <a:r>
              <a:rPr lang="en-US" sz="2000" dirty="0">
                <a:latin typeface="Times New Roman" panose="02020603050405020304" pitchFamily="18" charset="0"/>
                <a:cs typeface="Times New Roman" panose="02020603050405020304" pitchFamily="18" charset="0"/>
              </a:rPr>
              <a:t> for initial training, or build a custom dataset if domain-specific authorship is required</a:t>
            </a:r>
            <a:r>
              <a:rPr lang="en-US" sz="2400" dirty="0"/>
              <a:t>.</a:t>
            </a:r>
          </a:p>
          <a:p>
            <a:pPr marL="342900" indent="-342900">
              <a:lnSpc>
                <a:spcPct val="150000"/>
              </a:lnSpc>
              <a:buFont typeface="Arial" panose="020B0604020202020204" pitchFamily="34" charset="0"/>
              <a:buChar char="•"/>
            </a:pPr>
            <a:endParaRPr lang="en-US" sz="2000" b="1" dirty="0">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Model Selection</a:t>
            </a:r>
            <a:r>
              <a:rPr lang="en-US" sz="2000" dirty="0">
                <a:latin typeface="Times New Roman" panose="02020603050405020304" pitchFamily="18" charset="0"/>
                <a:cs typeface="Times New Roman" panose="02020603050405020304" pitchFamily="18" charset="0"/>
              </a:rPr>
              <a:t>:</a:t>
            </a:r>
          </a:p>
          <a:p>
            <a:pPr marL="342900" indent="-342900">
              <a:lnSpc>
                <a:spcPct val="15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Deep Learning Models</a:t>
            </a:r>
            <a:r>
              <a:rPr lang="en-US" sz="2000" dirty="0">
                <a:latin typeface="Times New Roman" panose="02020603050405020304" pitchFamily="18" charset="0"/>
                <a:cs typeface="Times New Roman" panose="02020603050405020304" pitchFamily="18" charset="0"/>
              </a:rPr>
              <a:t>: Choose CNNs for extracting structural features and RNNs (LSTMs or GRUs) for capturing sequential dependencies.</a:t>
            </a:r>
          </a:p>
          <a:p>
            <a:pPr marL="285750" indent="-285750">
              <a:lnSpc>
                <a:spcPct val="150000"/>
              </a:lnSpc>
              <a:buFont typeface="Arial" panose="020B0604020202020204" pitchFamily="34" charset="0"/>
              <a:buChar char="•"/>
            </a:pPr>
            <a:endParaRPr lang="en-US" sz="2000" b="1"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Evaluation Metrics</a:t>
            </a:r>
            <a:r>
              <a:rPr lang="en-US" sz="2000" dirty="0">
                <a:latin typeface="Times New Roman" panose="02020603050405020304" pitchFamily="18" charset="0"/>
                <a:cs typeface="Times New Roman" panose="02020603050405020304" pitchFamily="18" charset="0"/>
              </a:rPr>
              <a:t>:</a:t>
            </a:r>
          </a:p>
          <a:p>
            <a:pPr marL="285750" indent="-285750">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Use metrics like </a:t>
            </a:r>
            <a:r>
              <a:rPr lang="en-US" sz="2000" b="1" dirty="0">
                <a:latin typeface="Times New Roman" panose="02020603050405020304" pitchFamily="18" charset="0"/>
                <a:cs typeface="Times New Roman" panose="02020603050405020304" pitchFamily="18" charset="0"/>
              </a:rPr>
              <a:t>accuracy</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precision</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recall</a:t>
            </a:r>
            <a:r>
              <a:rPr lang="en-US" sz="2000" dirty="0">
                <a:latin typeface="Times New Roman" panose="02020603050405020304" pitchFamily="18" charset="0"/>
                <a:cs typeface="Times New Roman" panose="02020603050405020304" pitchFamily="18" charset="0"/>
              </a:rPr>
              <a:t>, and </a:t>
            </a:r>
            <a:r>
              <a:rPr lang="en-US" sz="2000" b="1" dirty="0">
                <a:latin typeface="Times New Roman" panose="02020603050405020304" pitchFamily="18" charset="0"/>
                <a:cs typeface="Times New Roman" panose="02020603050405020304" pitchFamily="18" charset="0"/>
              </a:rPr>
              <a:t>F1 score</a:t>
            </a:r>
            <a:r>
              <a:rPr lang="en-US" sz="2000" dirty="0">
                <a:latin typeface="Times New Roman" panose="02020603050405020304" pitchFamily="18" charset="0"/>
                <a:cs typeface="Times New Roman" panose="02020603050405020304" pitchFamily="18" charset="0"/>
              </a:rPr>
              <a:t> to evaluate the model's performance. Additionally, </a:t>
            </a:r>
            <a:r>
              <a:rPr lang="en-US" sz="2000" b="1" dirty="0">
                <a:latin typeface="Times New Roman" panose="02020603050405020304" pitchFamily="18" charset="0"/>
                <a:cs typeface="Times New Roman" panose="02020603050405020304" pitchFamily="18" charset="0"/>
              </a:rPr>
              <a:t>confusion matrices</a:t>
            </a:r>
            <a:r>
              <a:rPr lang="en-US" sz="2000" dirty="0">
                <a:latin typeface="Times New Roman" panose="02020603050405020304" pitchFamily="18" charset="0"/>
                <a:cs typeface="Times New Roman" panose="02020603050405020304" pitchFamily="18" charset="0"/>
              </a:rPr>
              <a:t> can help identify common misattributions.</a:t>
            </a:r>
          </a:p>
          <a:p>
            <a:pPr marL="342900" indent="-342900">
              <a:lnSpc>
                <a:spcPct val="150000"/>
              </a:lnSpc>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lgn="l">
              <a:lnSpc>
                <a:spcPct val="150000"/>
              </a:lnSpc>
              <a:buFont typeface="Wingdings" panose="05000000000000000000" pitchFamily="2" charset="2"/>
              <a:buChar char="Ø"/>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011282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9EDF5-1B8E-7D7C-7BA3-C275F08DDB24}"/>
              </a:ext>
            </a:extLst>
          </p:cNvPr>
          <p:cNvSpPr>
            <a:spLocks noGrp="1"/>
          </p:cNvSpPr>
          <p:nvPr>
            <p:ph type="title"/>
          </p:nvPr>
        </p:nvSpPr>
        <p:spPr>
          <a:xfrm>
            <a:off x="777240" y="365760"/>
            <a:ext cx="10149840" cy="1161382"/>
          </a:xfrm>
        </p:spPr>
        <p:txBody>
          <a:bodyPr/>
          <a:lstStyle/>
          <a:p>
            <a:r>
              <a:rPr lang="en-IN" dirty="0">
                <a:latin typeface="Times New Roman" panose="02020603050405020304" pitchFamily="18" charset="0"/>
                <a:cs typeface="Times New Roman" panose="02020603050405020304" pitchFamily="18" charset="0"/>
              </a:rPr>
              <a:t>Design</a:t>
            </a:r>
          </a:p>
        </p:txBody>
      </p:sp>
      <p:sp>
        <p:nvSpPr>
          <p:cNvPr id="5" name="Slide Number Placeholder 4">
            <a:extLst>
              <a:ext uri="{FF2B5EF4-FFF2-40B4-BE49-F238E27FC236}">
                <a16:creationId xmlns:a16="http://schemas.microsoft.com/office/drawing/2014/main" id="{B5260225-3006-4C23-526B-7C8B9F1741C0}"/>
              </a:ext>
            </a:extLst>
          </p:cNvPr>
          <p:cNvSpPr>
            <a:spLocks noGrp="1"/>
          </p:cNvSpPr>
          <p:nvPr>
            <p:ph type="sldNum" sz="quarter" idx="12"/>
          </p:nvPr>
        </p:nvSpPr>
        <p:spPr/>
        <p:txBody>
          <a:bodyPr/>
          <a:lstStyle/>
          <a:p>
            <a:fld id="{CBD12358-51D2-46B3-9BDE-DF29528B9454}" type="slidenum">
              <a:rPr lang="en-US" smtClean="0"/>
              <a:t>6</a:t>
            </a:fld>
            <a:endParaRPr lang="en-US" dirty="0"/>
          </a:p>
        </p:txBody>
      </p:sp>
      <p:pic>
        <p:nvPicPr>
          <p:cNvPr id="9" name="Content Placeholder 8">
            <a:extLst>
              <a:ext uri="{FF2B5EF4-FFF2-40B4-BE49-F238E27FC236}">
                <a16:creationId xmlns:a16="http://schemas.microsoft.com/office/drawing/2014/main" id="{AEA9C0F0-39CB-E65E-2B29-FE60B720048D}"/>
              </a:ext>
            </a:extLst>
          </p:cNvPr>
          <p:cNvPicPr>
            <a:picLocks noGrp="1" noChangeAspect="1"/>
          </p:cNvPicPr>
          <p:nvPr>
            <p:ph idx="1"/>
          </p:nvPr>
        </p:nvPicPr>
        <p:blipFill>
          <a:blip r:embed="rId2"/>
          <a:stretch>
            <a:fillRect/>
          </a:stretch>
        </p:blipFill>
        <p:spPr>
          <a:xfrm>
            <a:off x="1828800" y="1725105"/>
            <a:ext cx="8964891" cy="4710787"/>
          </a:xfrm>
        </p:spPr>
      </p:pic>
    </p:spTree>
    <p:extLst>
      <p:ext uri="{BB962C8B-B14F-4D97-AF65-F5344CB8AC3E}">
        <p14:creationId xmlns:p14="http://schemas.microsoft.com/office/powerpoint/2010/main" val="4498616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DF77E-5F16-F02B-4DC5-A607D0C80EBD}"/>
              </a:ext>
            </a:extLst>
          </p:cNvPr>
          <p:cNvSpPr>
            <a:spLocks noGrp="1"/>
          </p:cNvSpPr>
          <p:nvPr>
            <p:ph type="title"/>
          </p:nvPr>
        </p:nvSpPr>
        <p:spPr>
          <a:xfrm>
            <a:off x="266251" y="306701"/>
            <a:ext cx="10149840" cy="1028165"/>
          </a:xfrm>
        </p:spPr>
        <p:txBody>
          <a:bodyPr/>
          <a:lstStyle/>
          <a:p>
            <a:r>
              <a:rPr lang="en-US" b="1" dirty="0">
                <a:latin typeface="Times New Roman" panose="02020603050405020304" pitchFamily="18" charset="0"/>
                <a:cs typeface="Times New Roman" panose="02020603050405020304" pitchFamily="18" charset="0"/>
              </a:rPr>
              <a:t>Reference</a:t>
            </a:r>
            <a:endParaRPr lang="en-IN" b="1"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02810728-E5CB-D5E7-0504-9F1927683DE4}"/>
              </a:ext>
            </a:extLst>
          </p:cNvPr>
          <p:cNvSpPr>
            <a:spLocks noGrp="1"/>
          </p:cNvSpPr>
          <p:nvPr>
            <p:ph type="sldNum" sz="quarter" idx="12"/>
          </p:nvPr>
        </p:nvSpPr>
        <p:spPr/>
        <p:txBody>
          <a:bodyPr/>
          <a:lstStyle/>
          <a:p>
            <a:fld id="{CBD12358-51D2-46B3-9BDE-DF29528B9454}" type="slidenum">
              <a:rPr lang="en-US" smtClean="0"/>
              <a:t>7</a:t>
            </a:fld>
            <a:endParaRPr lang="en-US" dirty="0"/>
          </a:p>
        </p:txBody>
      </p:sp>
      <p:sp>
        <p:nvSpPr>
          <p:cNvPr id="10" name="TextBox 9">
            <a:extLst>
              <a:ext uri="{FF2B5EF4-FFF2-40B4-BE49-F238E27FC236}">
                <a16:creationId xmlns:a16="http://schemas.microsoft.com/office/drawing/2014/main" id="{A191CE3F-0ABF-856F-C17C-CB5DEEE5AD4A}"/>
              </a:ext>
            </a:extLst>
          </p:cNvPr>
          <p:cNvSpPr txBox="1"/>
          <p:nvPr/>
        </p:nvSpPr>
        <p:spPr>
          <a:xfrm>
            <a:off x="301213" y="1661808"/>
            <a:ext cx="10679655" cy="4653262"/>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Anonymous Authors (2022).</a:t>
            </a:r>
            <a:br>
              <a:rPr lang="en-US" sz="2000" dirty="0">
                <a:latin typeface="Times New Roman" panose="02020603050405020304" pitchFamily="18" charset="0"/>
                <a:cs typeface="Times New Roman" panose="02020603050405020304" pitchFamily="18" charset="0"/>
              </a:rPr>
            </a:br>
            <a:r>
              <a:rPr lang="en-US" sz="2000" i="1" dirty="0">
                <a:latin typeface="Times New Roman" panose="02020603050405020304" pitchFamily="18" charset="0"/>
                <a:cs typeface="Times New Roman" panose="02020603050405020304" pitchFamily="18" charset="0"/>
              </a:rPr>
              <a:t>Authorship Identification Using Ensemble Learning.</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Published in </a:t>
            </a:r>
            <a:r>
              <a:rPr lang="en-US" sz="2000" i="1" dirty="0">
                <a:latin typeface="Times New Roman" panose="02020603050405020304" pitchFamily="18" charset="0"/>
                <a:cs typeface="Times New Roman" panose="02020603050405020304" pitchFamily="18" charset="0"/>
              </a:rPr>
              <a:t>Scientific Reports</a:t>
            </a:r>
            <a:r>
              <a:rPr lang="en-US"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hlinkClick r:id="rId2"/>
              </a:rPr>
              <a:t>https://www.nature.com/articles/s41598-022-13690-4</a:t>
            </a:r>
            <a:endParaRPr lang="en-US" sz="2000" dirty="0">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Linnaeus University (2023).</a:t>
            </a:r>
            <a:br>
              <a:rPr lang="en-US" sz="2000" dirty="0">
                <a:latin typeface="Times New Roman" panose="02020603050405020304" pitchFamily="18" charset="0"/>
                <a:cs typeface="Times New Roman" panose="02020603050405020304" pitchFamily="18" charset="0"/>
              </a:rPr>
            </a:br>
            <a:r>
              <a:rPr lang="en-US" sz="2000" i="1" dirty="0">
                <a:latin typeface="Times New Roman" panose="02020603050405020304" pitchFamily="18" charset="0"/>
                <a:cs typeface="Times New Roman" panose="02020603050405020304" pitchFamily="18" charset="0"/>
              </a:rPr>
              <a:t>Deep Learning Techniques for Authorship Attribution of Literary Texts.</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Linnaeus University Research. </a:t>
            </a:r>
            <a:r>
              <a:rPr lang="en-US" sz="2000" dirty="0">
                <a:latin typeface="Times New Roman" panose="02020603050405020304" pitchFamily="18" charset="0"/>
                <a:cs typeface="Times New Roman" panose="02020603050405020304" pitchFamily="18" charset="0"/>
                <a:hlinkClick r:id="rId3"/>
              </a:rPr>
              <a:t>https://lnu.diva-portal.org/smash/get/diva2%3A1881000/FULLTEXT01.pdf</a:t>
            </a:r>
            <a:endParaRPr lang="en-US" sz="2000" dirty="0">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Kumarage, T., &amp; Liu, H. (2023).</a:t>
            </a:r>
            <a:br>
              <a:rPr lang="en-IN" sz="2000" dirty="0">
                <a:latin typeface="Times New Roman" panose="02020603050405020304" pitchFamily="18" charset="0"/>
                <a:cs typeface="Times New Roman" panose="02020603050405020304" pitchFamily="18" charset="0"/>
              </a:rPr>
            </a:br>
            <a:r>
              <a:rPr lang="en-IN" sz="2000" i="1" dirty="0">
                <a:latin typeface="Times New Roman" panose="02020603050405020304" pitchFamily="18" charset="0"/>
                <a:cs typeface="Times New Roman" panose="02020603050405020304" pitchFamily="18" charset="0"/>
              </a:rPr>
              <a:t>Neural Authorship Attribution: Stylometric Analysis on Large Language Models.</a:t>
            </a:r>
            <a:br>
              <a:rPr lang="en-IN" sz="2000" dirty="0">
                <a:latin typeface="Times New Roman" panose="02020603050405020304" pitchFamily="18" charset="0"/>
                <a:cs typeface="Times New Roman" panose="02020603050405020304" pitchFamily="18" charset="0"/>
              </a:rPr>
            </a:br>
            <a:r>
              <a:rPr lang="en-IN" sz="2000" dirty="0" err="1">
                <a:latin typeface="Times New Roman" panose="02020603050405020304" pitchFamily="18" charset="0"/>
                <a:cs typeface="Times New Roman" panose="02020603050405020304" pitchFamily="18" charset="0"/>
              </a:rPr>
              <a:t>arXiv</a:t>
            </a:r>
            <a:r>
              <a:rPr lang="en-IN" sz="2000" dirty="0">
                <a:latin typeface="Times New Roman" panose="02020603050405020304" pitchFamily="18" charset="0"/>
                <a:cs typeface="Times New Roman" panose="02020603050405020304" pitchFamily="18" charset="0"/>
              </a:rPr>
              <a:t> preprint. </a:t>
            </a:r>
            <a:r>
              <a:rPr lang="en-IN" sz="2000" dirty="0">
                <a:latin typeface="Times New Roman" panose="02020603050405020304" pitchFamily="18" charset="0"/>
                <a:cs typeface="Times New Roman" panose="02020603050405020304" pitchFamily="18" charset="0"/>
                <a:hlinkClick r:id="rId4"/>
              </a:rPr>
              <a:t>https://arxiv.org/abs/2308.07305</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765476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8B4A8E2-AB3A-05B6-17A9-68801B723C17}"/>
              </a:ext>
            </a:extLst>
          </p:cNvPr>
          <p:cNvSpPr>
            <a:spLocks noGrp="1"/>
          </p:cNvSpPr>
          <p:nvPr>
            <p:ph idx="13"/>
          </p:nvPr>
        </p:nvSpPr>
        <p:spPr>
          <a:xfrm>
            <a:off x="2943225" y="2743199"/>
            <a:ext cx="6686550" cy="1914525"/>
          </a:xfrm>
        </p:spPr>
        <p:txBody>
          <a:bodyPr>
            <a:normAutofit/>
          </a:bodyPr>
          <a:lstStyle/>
          <a:p>
            <a:pPr marL="0" indent="0">
              <a:buNone/>
            </a:pPr>
            <a:r>
              <a:rPr lang="en-US" sz="7200" dirty="0"/>
              <a:t>THANK YOU</a:t>
            </a:r>
            <a:endParaRPr lang="en-IN" sz="7200" dirty="0"/>
          </a:p>
        </p:txBody>
      </p:sp>
      <p:sp>
        <p:nvSpPr>
          <p:cNvPr id="4" name="Slide Number Placeholder 3">
            <a:extLst>
              <a:ext uri="{FF2B5EF4-FFF2-40B4-BE49-F238E27FC236}">
                <a16:creationId xmlns:a16="http://schemas.microsoft.com/office/drawing/2014/main" id="{5E7A5363-55B1-2F25-80E8-451C6F38803A}"/>
              </a:ext>
            </a:extLst>
          </p:cNvPr>
          <p:cNvSpPr>
            <a:spLocks noGrp="1"/>
          </p:cNvSpPr>
          <p:nvPr>
            <p:ph type="sldNum" sz="quarter" idx="12"/>
          </p:nvPr>
        </p:nvSpPr>
        <p:spPr/>
        <p:txBody>
          <a:bodyPr/>
          <a:lstStyle/>
          <a:p>
            <a:fld id="{CBD12358-51D2-46B3-9BDE-DF29528B9454}" type="slidenum">
              <a:rPr lang="en-US" smtClean="0"/>
              <a:t>8</a:t>
            </a:fld>
            <a:endParaRPr lang="en-US" dirty="0"/>
          </a:p>
        </p:txBody>
      </p:sp>
    </p:spTree>
    <p:extLst>
      <p:ext uri="{BB962C8B-B14F-4D97-AF65-F5344CB8AC3E}">
        <p14:creationId xmlns:p14="http://schemas.microsoft.com/office/powerpoint/2010/main" val="549743899"/>
      </p:ext>
    </p:extLst>
  </p:cSld>
  <p:clrMapOvr>
    <a:masterClrMapping/>
  </p:clrMapOvr>
</p:sld>
</file>

<file path=ppt/theme/theme1.xml><?xml version="1.0" encoding="utf-8"?>
<a:theme xmlns:a="http://schemas.openxmlformats.org/drawingml/2006/main" name="Custom">
  <a:themeElements>
    <a:clrScheme name="Custom 17">
      <a:dk1>
        <a:sysClr val="windowText" lastClr="000000"/>
      </a:dk1>
      <a:lt1>
        <a:sysClr val="window" lastClr="FFFFFF"/>
      </a:lt1>
      <a:dk2>
        <a:srgbClr val="44546A"/>
      </a:dk2>
      <a:lt2>
        <a:srgbClr val="E7E6E6"/>
      </a:lt2>
      <a:accent1>
        <a:srgbClr val="BED6DA"/>
      </a:accent1>
      <a:accent2>
        <a:srgbClr val="3E7090"/>
      </a:accent2>
      <a:accent3>
        <a:srgbClr val="93A5A8"/>
      </a:accent3>
      <a:accent4>
        <a:srgbClr val="627272"/>
      </a:accent4>
      <a:accent5>
        <a:srgbClr val="BDA07D"/>
      </a:accent5>
      <a:accent6>
        <a:srgbClr val="D8CAB7"/>
      </a:accent6>
      <a:hlink>
        <a:srgbClr val="0563C1"/>
      </a:hlink>
      <a:folHlink>
        <a:srgbClr val="954F72"/>
      </a:folHlink>
    </a:clrScheme>
    <a:fontScheme name="Custom 24">
      <a:majorFont>
        <a:latin typeface="Segoe UI Ligh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33468121_win32_CP_V3" id="{DB41292E-DA07-4A60-84D2-21F0B686AF93}" vid="{CD2DD4A9-674C-44A3-BA93-D7C3019ED0B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Background xmlns="71af3243-3dd4-4a8d-8c0d-dd76da1f02a5">false</Background>
  </documentManagement>
</p:properties>
</file>

<file path=customXml/itemProps1.xml><?xml version="1.0" encoding="utf-8"?>
<ds:datastoreItem xmlns:ds="http://schemas.openxmlformats.org/officeDocument/2006/customXml" ds:itemID="{7279BBA1-1277-4614-8DDE-B2EB22751222}">
  <ds:schemaRefs>
    <ds:schemaRef ds:uri="http://schemas.microsoft.com/sharepoint/v3/contenttype/forms"/>
  </ds:schemaRefs>
</ds:datastoreItem>
</file>

<file path=customXml/itemProps2.xml><?xml version="1.0" encoding="utf-8"?>
<ds:datastoreItem xmlns:ds="http://schemas.openxmlformats.org/officeDocument/2006/customXml" ds:itemID="{BE47603A-423C-4B8F-AA3D-8E6FA47105A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2AF5DA8-6387-4138-BF96-B65D39F2FC21}">
  <ds:schemaRefs>
    <ds:schemaRef ds:uri="http://www.w3.org/XML/1998/namespace"/>
    <ds:schemaRef ds:uri="http://purl.org/dc/dcmitype/"/>
    <ds:schemaRef ds:uri="http://purl.org/dc/terms/"/>
    <ds:schemaRef ds:uri="http://schemas.microsoft.com/office/infopath/2007/PartnerControls"/>
    <ds:schemaRef ds:uri="http://schemas.microsoft.com/office/2006/documentManagement/types"/>
    <ds:schemaRef ds:uri="http://schemas.microsoft.com/office/2006/metadata/properties"/>
    <ds:schemaRef ds:uri="71af3243-3dd4-4a8d-8c0d-dd76da1f02a5"/>
    <ds:schemaRef ds:uri="16c05727-aa75-4e4a-9b5f-8a80a1165891"/>
    <ds:schemaRef ds:uri="230e9df3-be65-4c73-a93b-d1236ebd677e"/>
    <ds:schemaRef ds:uri="http://schemas.openxmlformats.org/package/2006/metadata/core-properties"/>
    <ds:schemaRef ds:uri="http://schemas.microsoft.com/sharepoint/v3"/>
    <ds:schemaRef ds:uri="http://purl.org/dc/elements/1.1/"/>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Coastal presentation</Template>
  <TotalTime>2264</TotalTime>
  <Words>691</Words>
  <Application>Microsoft Office PowerPoint</Application>
  <PresentationFormat>Widescreen</PresentationFormat>
  <Paragraphs>70</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Calibri</vt:lpstr>
      <vt:lpstr>Lora</vt:lpstr>
      <vt:lpstr>Segoe UI Light</vt:lpstr>
      <vt:lpstr>Times New Roman</vt:lpstr>
      <vt:lpstr>Wingdings</vt:lpstr>
      <vt:lpstr>Custom</vt:lpstr>
      <vt:lpstr>PowerPoint Presentation</vt:lpstr>
      <vt:lpstr> CONTENTS</vt:lpstr>
      <vt:lpstr> Understanding The Problem </vt:lpstr>
      <vt:lpstr>     Literature Review and Summary </vt:lpstr>
      <vt:lpstr>Design &amp; Analysis</vt:lpstr>
      <vt:lpstr>Design</vt:lpstr>
      <vt:lpstr>Reference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Botha Prashanthi</dc:creator>
  <cp:lastModifiedBy>Sahithi Gundu</cp:lastModifiedBy>
  <cp:revision>24</cp:revision>
  <dcterms:created xsi:type="dcterms:W3CDTF">2024-09-24T18:05:08Z</dcterms:created>
  <dcterms:modified xsi:type="dcterms:W3CDTF">2025-02-12T10:33:19Z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