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notesMasterIdLst>
    <p:notesMasterId r:id="rId14"/>
  </p:notesMasterIdLst>
  <p:sldIdLst>
    <p:sldId id="256" r:id="rId2"/>
    <p:sldId id="270" r:id="rId3"/>
    <p:sldId id="258" r:id="rId4"/>
    <p:sldId id="259" r:id="rId5"/>
    <p:sldId id="260" r:id="rId6"/>
    <p:sldId id="261" r:id="rId7"/>
    <p:sldId id="262" r:id="rId8"/>
    <p:sldId id="263" r:id="rId9"/>
    <p:sldId id="267" r:id="rId10"/>
    <p:sldId id="268" r:id="rId11"/>
    <p:sldId id="264"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9D0E33-296F-4190-A179-71C290F3F99E}">
          <p14:sldIdLst>
            <p14:sldId id="256"/>
            <p14:sldId id="270"/>
            <p14:sldId id="258"/>
            <p14:sldId id="259"/>
            <p14:sldId id="260"/>
            <p14:sldId id="261"/>
            <p14:sldId id="262"/>
            <p14:sldId id="263"/>
            <p14:sldId id="267"/>
            <p14:sldId id="268"/>
            <p14:sldId id="264"/>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3741" autoAdjust="0"/>
  </p:normalViewPr>
  <p:slideViewPr>
    <p:cSldViewPr snapToGrid="0">
      <p:cViewPr varScale="1">
        <p:scale>
          <a:sx n="66" d="100"/>
          <a:sy n="66" d="100"/>
        </p:scale>
        <p:origin x="608"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320D2-18D0-421D-B454-0E0E4611E2CE}"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IN"/>
        </a:p>
      </dgm:t>
    </dgm:pt>
    <dgm:pt modelId="{76E38A7E-57BF-4605-86FD-AFA65A9155BF}">
      <dgm:prSet/>
      <dgm:spPr/>
      <dgm:t>
        <a:bodyPr/>
        <a:lstStyle/>
        <a:p>
          <a:r>
            <a:rPr lang="en-IN" dirty="0">
              <a:latin typeface="Aharoni" panose="02010803020104030203" pitchFamily="2" charset="-79"/>
              <a:cs typeface="Aharoni" panose="02010803020104030203" pitchFamily="2" charset="-79"/>
            </a:rPr>
            <a:t>Functions</a:t>
          </a:r>
        </a:p>
      </dgm:t>
    </dgm:pt>
    <dgm:pt modelId="{17BE4692-0F47-4FEA-89A0-2ECC0464E94B}" type="parTrans" cxnId="{197CF9A6-E4B2-4CE8-B54C-01B180B3B6D5}">
      <dgm:prSet/>
      <dgm:spPr/>
      <dgm:t>
        <a:bodyPr/>
        <a:lstStyle/>
        <a:p>
          <a:endParaRPr lang="en-IN">
            <a:latin typeface="Aharoni" panose="02010803020104030203" pitchFamily="2" charset="-79"/>
            <a:cs typeface="Aharoni" panose="02010803020104030203" pitchFamily="2" charset="-79"/>
          </a:endParaRPr>
        </a:p>
      </dgm:t>
    </dgm:pt>
    <dgm:pt modelId="{89B062A6-69AF-4FC8-A275-87329E464133}" type="sibTrans" cxnId="{197CF9A6-E4B2-4CE8-B54C-01B180B3B6D5}">
      <dgm:prSet/>
      <dgm:spPr/>
      <dgm:t>
        <a:bodyPr/>
        <a:lstStyle/>
        <a:p>
          <a:endParaRPr lang="en-IN">
            <a:latin typeface="Aharoni" panose="02010803020104030203" pitchFamily="2" charset="-79"/>
            <a:cs typeface="Aharoni" panose="02010803020104030203" pitchFamily="2" charset="-79"/>
          </a:endParaRPr>
        </a:p>
      </dgm:t>
    </dgm:pt>
    <dgm:pt modelId="{97C1DDA1-0799-4404-8237-5AB15BEBE8FE}">
      <dgm:prSet/>
      <dgm:spPr/>
      <dgm:t>
        <a:bodyPr/>
        <a:lstStyle/>
        <a:p>
          <a:r>
            <a:rPr lang="en-IN" dirty="0">
              <a:latin typeface="Aharoni" panose="02010803020104030203" pitchFamily="2" charset="-79"/>
              <a:cs typeface="Aharoni" panose="02010803020104030203" pitchFamily="2" charset="-79"/>
            </a:rPr>
            <a:t>Iteration (Loops)</a:t>
          </a:r>
        </a:p>
      </dgm:t>
    </dgm:pt>
    <dgm:pt modelId="{4272A7B3-4E3B-4CB1-97DF-8F06544900F8}" type="parTrans" cxnId="{24A5288A-F2D9-4000-A4AD-CD9098F08D05}">
      <dgm:prSet/>
      <dgm:spPr/>
      <dgm:t>
        <a:bodyPr/>
        <a:lstStyle/>
        <a:p>
          <a:endParaRPr lang="en-IN">
            <a:latin typeface="Aharoni" panose="02010803020104030203" pitchFamily="2" charset="-79"/>
            <a:cs typeface="Aharoni" panose="02010803020104030203" pitchFamily="2" charset="-79"/>
          </a:endParaRPr>
        </a:p>
      </dgm:t>
    </dgm:pt>
    <dgm:pt modelId="{6D77D2B7-A49E-4678-B11F-88A2C277415C}" type="sibTrans" cxnId="{24A5288A-F2D9-4000-A4AD-CD9098F08D05}">
      <dgm:prSet/>
      <dgm:spPr/>
      <dgm:t>
        <a:bodyPr/>
        <a:lstStyle/>
        <a:p>
          <a:endParaRPr lang="en-IN">
            <a:latin typeface="Aharoni" panose="02010803020104030203" pitchFamily="2" charset="-79"/>
            <a:cs typeface="Aharoni" panose="02010803020104030203" pitchFamily="2" charset="-79"/>
          </a:endParaRPr>
        </a:p>
      </dgm:t>
    </dgm:pt>
    <dgm:pt modelId="{E78B5FA3-13EB-4CFA-9903-C43C101AFEB8}">
      <dgm:prSet/>
      <dgm:spPr/>
      <dgm:t>
        <a:bodyPr/>
        <a:lstStyle/>
        <a:p>
          <a:r>
            <a:rPr lang="en-IN" dirty="0">
              <a:latin typeface="Aharoni" panose="02010803020104030203" pitchFamily="2" charset="-79"/>
              <a:cs typeface="Aharoni" panose="02010803020104030203" pitchFamily="2" charset="-79"/>
            </a:rPr>
            <a:t>Conditional Branching Statements</a:t>
          </a:r>
        </a:p>
      </dgm:t>
    </dgm:pt>
    <dgm:pt modelId="{2A145B5E-DCFB-48E7-A9F1-0AED5E39E4B0}" type="parTrans" cxnId="{2D0493BB-EFD7-463C-AD00-EA81E71C6379}">
      <dgm:prSet/>
      <dgm:spPr/>
      <dgm:t>
        <a:bodyPr/>
        <a:lstStyle/>
        <a:p>
          <a:endParaRPr lang="en-IN">
            <a:latin typeface="Aharoni" panose="02010803020104030203" pitchFamily="2" charset="-79"/>
            <a:cs typeface="Aharoni" panose="02010803020104030203" pitchFamily="2" charset="-79"/>
          </a:endParaRPr>
        </a:p>
      </dgm:t>
    </dgm:pt>
    <dgm:pt modelId="{74D1DF0A-977A-4C94-B2F8-A60C046300FA}" type="sibTrans" cxnId="{2D0493BB-EFD7-463C-AD00-EA81E71C6379}">
      <dgm:prSet/>
      <dgm:spPr/>
      <dgm:t>
        <a:bodyPr/>
        <a:lstStyle/>
        <a:p>
          <a:endParaRPr lang="en-IN">
            <a:latin typeface="Aharoni" panose="02010803020104030203" pitchFamily="2" charset="-79"/>
            <a:cs typeface="Aharoni" panose="02010803020104030203" pitchFamily="2" charset="-79"/>
          </a:endParaRPr>
        </a:p>
      </dgm:t>
    </dgm:pt>
    <dgm:pt modelId="{232B3EAA-6473-4E7C-831E-22F7DE6049E3}">
      <dgm:prSet/>
      <dgm:spPr/>
      <dgm:t>
        <a:bodyPr/>
        <a:lstStyle/>
        <a:p>
          <a:r>
            <a:rPr lang="en-IN" dirty="0" err="1">
              <a:latin typeface="Aharoni" panose="02010803020104030203" pitchFamily="2" charset="-79"/>
              <a:cs typeface="Aharoni" panose="02010803020104030203" pitchFamily="2" charset="-79"/>
            </a:rPr>
            <a:t>Srand</a:t>
          </a:r>
          <a:r>
            <a:rPr lang="en-IN">
              <a:latin typeface="Aharoni" panose="02010803020104030203" pitchFamily="2" charset="-79"/>
              <a:cs typeface="Aharoni" panose="02010803020104030203" pitchFamily="2" charset="-79"/>
            </a:rPr>
            <a:t>() and rand() Function</a:t>
          </a:r>
        </a:p>
      </dgm:t>
    </dgm:pt>
    <dgm:pt modelId="{5E8D665B-32CB-465D-BD9C-0F71BA7E70DF}" type="parTrans" cxnId="{7AA513EF-0F4E-46F8-AB28-241C750863F5}">
      <dgm:prSet/>
      <dgm:spPr/>
      <dgm:t>
        <a:bodyPr/>
        <a:lstStyle/>
        <a:p>
          <a:endParaRPr lang="en-IN">
            <a:latin typeface="Aharoni" panose="02010803020104030203" pitchFamily="2" charset="-79"/>
            <a:cs typeface="Aharoni" panose="02010803020104030203" pitchFamily="2" charset="-79"/>
          </a:endParaRPr>
        </a:p>
      </dgm:t>
    </dgm:pt>
    <dgm:pt modelId="{AB93FF3B-49E4-4ECF-8F9F-DCAE6B0A6681}" type="sibTrans" cxnId="{7AA513EF-0F4E-46F8-AB28-241C750863F5}">
      <dgm:prSet/>
      <dgm:spPr/>
      <dgm:t>
        <a:bodyPr/>
        <a:lstStyle/>
        <a:p>
          <a:endParaRPr lang="en-IN">
            <a:latin typeface="Aharoni" panose="02010803020104030203" pitchFamily="2" charset="-79"/>
            <a:cs typeface="Aharoni" panose="02010803020104030203" pitchFamily="2" charset="-79"/>
          </a:endParaRPr>
        </a:p>
      </dgm:t>
    </dgm:pt>
    <dgm:pt modelId="{CCF9C42B-A691-4347-890F-7370A27B8636}">
      <dgm:prSet/>
      <dgm:spPr/>
      <dgm:t>
        <a:bodyPr/>
        <a:lstStyle/>
        <a:p>
          <a:r>
            <a:rPr lang="en-IN">
              <a:latin typeface="Aharoni" panose="02010803020104030203" pitchFamily="2" charset="-79"/>
              <a:cs typeface="Aharoni" panose="02010803020104030203" pitchFamily="2" charset="-79"/>
            </a:rPr>
            <a:t>String Manipulation Functions</a:t>
          </a:r>
        </a:p>
      </dgm:t>
    </dgm:pt>
    <dgm:pt modelId="{3E82A831-E3B0-48C1-80A7-3F456B558E77}" type="parTrans" cxnId="{BDB6E4E7-D8BF-4562-8774-8116E99E718E}">
      <dgm:prSet/>
      <dgm:spPr/>
      <dgm:t>
        <a:bodyPr/>
        <a:lstStyle/>
        <a:p>
          <a:endParaRPr lang="en-IN">
            <a:latin typeface="Aharoni" panose="02010803020104030203" pitchFamily="2" charset="-79"/>
            <a:cs typeface="Aharoni" panose="02010803020104030203" pitchFamily="2" charset="-79"/>
          </a:endParaRPr>
        </a:p>
      </dgm:t>
    </dgm:pt>
    <dgm:pt modelId="{A9030B0A-459B-4A15-BC35-E197D3642293}" type="sibTrans" cxnId="{BDB6E4E7-D8BF-4562-8774-8116E99E718E}">
      <dgm:prSet/>
      <dgm:spPr/>
      <dgm:t>
        <a:bodyPr/>
        <a:lstStyle/>
        <a:p>
          <a:endParaRPr lang="en-IN">
            <a:latin typeface="Aharoni" panose="02010803020104030203" pitchFamily="2" charset="-79"/>
            <a:cs typeface="Aharoni" panose="02010803020104030203" pitchFamily="2" charset="-79"/>
          </a:endParaRPr>
        </a:p>
      </dgm:t>
    </dgm:pt>
    <dgm:pt modelId="{8039AA6E-C34B-4E26-9B2A-8DFA4A4E42D6}">
      <dgm:prSet/>
      <dgm:spPr/>
      <dgm:t>
        <a:bodyPr/>
        <a:lstStyle/>
        <a:p>
          <a:r>
            <a:rPr lang="en-IN" dirty="0">
              <a:latin typeface="Aharoni" panose="02010803020104030203" pitchFamily="2" charset="-79"/>
              <a:cs typeface="Aharoni" panose="02010803020104030203" pitchFamily="2" charset="-79"/>
            </a:rPr>
            <a:t>Standard Functions(</a:t>
          </a:r>
          <a:r>
            <a:rPr lang="en-IN" dirty="0" err="1">
              <a:latin typeface="Aharoni" panose="02010803020104030203" pitchFamily="2" charset="-79"/>
              <a:cs typeface="Aharoni" panose="02010803020104030203" pitchFamily="2" charset="-79"/>
            </a:rPr>
            <a:t>printf</a:t>
          </a:r>
          <a:r>
            <a:rPr lang="en-IN" dirty="0">
              <a:latin typeface="Aharoni" panose="02010803020104030203" pitchFamily="2" charset="-79"/>
              <a:cs typeface="Aharoni" panose="02010803020104030203" pitchFamily="2" charset="-79"/>
            </a:rPr>
            <a:t> and </a:t>
          </a:r>
          <a:r>
            <a:rPr lang="en-IN" dirty="0" err="1">
              <a:latin typeface="Aharoni" panose="02010803020104030203" pitchFamily="2" charset="-79"/>
              <a:cs typeface="Aharoni" panose="02010803020104030203" pitchFamily="2" charset="-79"/>
            </a:rPr>
            <a:t>scanf</a:t>
          </a:r>
          <a:r>
            <a:rPr lang="en-IN" dirty="0">
              <a:latin typeface="Aharoni" panose="02010803020104030203" pitchFamily="2" charset="-79"/>
              <a:cs typeface="Aharoni" panose="02010803020104030203" pitchFamily="2" charset="-79"/>
            </a:rPr>
            <a:t>)</a:t>
          </a:r>
        </a:p>
      </dgm:t>
    </dgm:pt>
    <dgm:pt modelId="{79269A5F-6315-4AFD-ABAA-F79C3647A4C5}" type="parTrans" cxnId="{AEFC68A4-EB74-49DC-B0EC-5139410F738C}">
      <dgm:prSet/>
      <dgm:spPr/>
      <dgm:t>
        <a:bodyPr/>
        <a:lstStyle/>
        <a:p>
          <a:endParaRPr lang="en-IN">
            <a:latin typeface="Aharoni" panose="02010803020104030203" pitchFamily="2" charset="-79"/>
            <a:cs typeface="Aharoni" panose="02010803020104030203" pitchFamily="2" charset="-79"/>
          </a:endParaRPr>
        </a:p>
      </dgm:t>
    </dgm:pt>
    <dgm:pt modelId="{3B0D4D21-1560-4663-BE51-ECD2ADDC00FE}" type="sibTrans" cxnId="{AEFC68A4-EB74-49DC-B0EC-5139410F738C}">
      <dgm:prSet/>
      <dgm:spPr/>
      <dgm:t>
        <a:bodyPr/>
        <a:lstStyle/>
        <a:p>
          <a:endParaRPr lang="en-IN">
            <a:latin typeface="Aharoni" panose="02010803020104030203" pitchFamily="2" charset="-79"/>
            <a:cs typeface="Aharoni" panose="02010803020104030203" pitchFamily="2" charset="-79"/>
          </a:endParaRPr>
        </a:p>
      </dgm:t>
    </dgm:pt>
    <dgm:pt modelId="{9B4B5E5D-BC2D-4968-8A7F-97A2BE02CB7D}">
      <dgm:prSet/>
      <dgm:spPr/>
      <dgm:t>
        <a:bodyPr/>
        <a:lstStyle/>
        <a:p>
          <a:r>
            <a:rPr lang="en-IN">
              <a:latin typeface="Aharoni" panose="02010803020104030203" pitchFamily="2" charset="-79"/>
              <a:cs typeface="Aharoni" panose="02010803020104030203" pitchFamily="2" charset="-79"/>
            </a:rPr>
            <a:t>Time Function</a:t>
          </a:r>
        </a:p>
      </dgm:t>
    </dgm:pt>
    <dgm:pt modelId="{29FD43DE-D714-4E6B-8C30-E446000ABB98}" type="parTrans" cxnId="{D6EE48A3-7F88-4497-BD10-22ADFA7A202E}">
      <dgm:prSet/>
      <dgm:spPr/>
      <dgm:t>
        <a:bodyPr/>
        <a:lstStyle/>
        <a:p>
          <a:endParaRPr lang="en-IN">
            <a:latin typeface="Aharoni" panose="02010803020104030203" pitchFamily="2" charset="-79"/>
            <a:cs typeface="Aharoni" panose="02010803020104030203" pitchFamily="2" charset="-79"/>
          </a:endParaRPr>
        </a:p>
      </dgm:t>
    </dgm:pt>
    <dgm:pt modelId="{273718D5-C006-40AB-A67B-07881B30137B}" type="sibTrans" cxnId="{D6EE48A3-7F88-4497-BD10-22ADFA7A202E}">
      <dgm:prSet/>
      <dgm:spPr/>
      <dgm:t>
        <a:bodyPr/>
        <a:lstStyle/>
        <a:p>
          <a:endParaRPr lang="en-IN">
            <a:latin typeface="Aharoni" panose="02010803020104030203" pitchFamily="2" charset="-79"/>
            <a:cs typeface="Aharoni" panose="02010803020104030203" pitchFamily="2" charset="-79"/>
          </a:endParaRPr>
        </a:p>
      </dgm:t>
    </dgm:pt>
    <dgm:pt modelId="{39845797-261A-49CE-9071-870D2318A4EF}">
      <dgm:prSet/>
      <dgm:spPr/>
      <dgm:t>
        <a:bodyPr/>
        <a:lstStyle/>
        <a:p>
          <a:r>
            <a:rPr lang="en-IN">
              <a:latin typeface="Aharoni" panose="02010803020104030203" pitchFamily="2" charset="-79"/>
              <a:cs typeface="Aharoni" panose="02010803020104030203" pitchFamily="2" charset="-79"/>
            </a:rPr>
            <a:t>Standard Libraries</a:t>
          </a:r>
        </a:p>
      </dgm:t>
    </dgm:pt>
    <dgm:pt modelId="{0C549833-4F0D-41C3-8AF1-C4954A8FDD88}" type="parTrans" cxnId="{E8CAF8DB-0102-4A08-A795-34F037F0B1CE}">
      <dgm:prSet/>
      <dgm:spPr/>
      <dgm:t>
        <a:bodyPr/>
        <a:lstStyle/>
        <a:p>
          <a:endParaRPr lang="en-IN">
            <a:latin typeface="Aharoni" panose="02010803020104030203" pitchFamily="2" charset="-79"/>
            <a:cs typeface="Aharoni" panose="02010803020104030203" pitchFamily="2" charset="-79"/>
          </a:endParaRPr>
        </a:p>
      </dgm:t>
    </dgm:pt>
    <dgm:pt modelId="{D2E1152A-36AE-41F3-A856-233743F62FBD}" type="sibTrans" cxnId="{E8CAF8DB-0102-4A08-A795-34F037F0B1CE}">
      <dgm:prSet/>
      <dgm:spPr/>
      <dgm:t>
        <a:bodyPr/>
        <a:lstStyle/>
        <a:p>
          <a:endParaRPr lang="en-IN">
            <a:latin typeface="Aharoni" panose="02010803020104030203" pitchFamily="2" charset="-79"/>
            <a:cs typeface="Aharoni" panose="02010803020104030203" pitchFamily="2" charset="-79"/>
          </a:endParaRPr>
        </a:p>
      </dgm:t>
    </dgm:pt>
    <dgm:pt modelId="{22FC2DC4-0D87-4DFF-B4CF-FC89F85F422A}" type="pres">
      <dgm:prSet presAssocID="{AD7320D2-18D0-421D-B454-0E0E4611E2CE}" presName="Name0" presStyleCnt="0">
        <dgm:presLayoutVars>
          <dgm:dir/>
          <dgm:animLvl val="lvl"/>
          <dgm:resizeHandles val="exact"/>
        </dgm:presLayoutVars>
      </dgm:prSet>
      <dgm:spPr/>
    </dgm:pt>
    <dgm:pt modelId="{9CF101F6-2E91-4213-B191-92E8ECFDA449}" type="pres">
      <dgm:prSet presAssocID="{76E38A7E-57BF-4605-86FD-AFA65A9155BF}" presName="linNode" presStyleCnt="0"/>
      <dgm:spPr/>
    </dgm:pt>
    <dgm:pt modelId="{CA08A27F-7E4A-48C4-8590-925414EE00B8}" type="pres">
      <dgm:prSet presAssocID="{76E38A7E-57BF-4605-86FD-AFA65A9155BF}" presName="parentText" presStyleLbl="node1" presStyleIdx="0" presStyleCnt="8" custLinFactNeighborX="0" custLinFactNeighborY="-6008">
        <dgm:presLayoutVars>
          <dgm:chMax val="1"/>
          <dgm:bulletEnabled val="1"/>
        </dgm:presLayoutVars>
      </dgm:prSet>
      <dgm:spPr/>
    </dgm:pt>
    <dgm:pt modelId="{D7C5EB3C-21B3-425A-9415-E2A027740207}" type="pres">
      <dgm:prSet presAssocID="{89B062A6-69AF-4FC8-A275-87329E464133}" presName="sp" presStyleCnt="0"/>
      <dgm:spPr/>
    </dgm:pt>
    <dgm:pt modelId="{2E38F94B-517A-42BA-9295-70CE4222F1D7}" type="pres">
      <dgm:prSet presAssocID="{97C1DDA1-0799-4404-8237-5AB15BEBE8FE}" presName="linNode" presStyleCnt="0"/>
      <dgm:spPr/>
    </dgm:pt>
    <dgm:pt modelId="{B370F20B-250F-45EC-91F6-173881AE9959}" type="pres">
      <dgm:prSet presAssocID="{97C1DDA1-0799-4404-8237-5AB15BEBE8FE}" presName="parentText" presStyleLbl="node1" presStyleIdx="1" presStyleCnt="8">
        <dgm:presLayoutVars>
          <dgm:chMax val="1"/>
          <dgm:bulletEnabled val="1"/>
        </dgm:presLayoutVars>
      </dgm:prSet>
      <dgm:spPr/>
    </dgm:pt>
    <dgm:pt modelId="{C7D1CBE6-FFE1-4CA2-B4EA-BE7E34D415C1}" type="pres">
      <dgm:prSet presAssocID="{6D77D2B7-A49E-4678-B11F-88A2C277415C}" presName="sp" presStyleCnt="0"/>
      <dgm:spPr/>
    </dgm:pt>
    <dgm:pt modelId="{33BF36CB-0BA1-4A3D-A9ED-473F0452EAE8}" type="pres">
      <dgm:prSet presAssocID="{E78B5FA3-13EB-4CFA-9903-C43C101AFEB8}" presName="linNode" presStyleCnt="0"/>
      <dgm:spPr/>
    </dgm:pt>
    <dgm:pt modelId="{49410D12-8DFF-442B-8768-160C9BEB717B}" type="pres">
      <dgm:prSet presAssocID="{E78B5FA3-13EB-4CFA-9903-C43C101AFEB8}" presName="parentText" presStyleLbl="node1" presStyleIdx="2" presStyleCnt="8">
        <dgm:presLayoutVars>
          <dgm:chMax val="1"/>
          <dgm:bulletEnabled val="1"/>
        </dgm:presLayoutVars>
      </dgm:prSet>
      <dgm:spPr/>
    </dgm:pt>
    <dgm:pt modelId="{0080632C-013B-4597-8D96-0463C711317A}" type="pres">
      <dgm:prSet presAssocID="{74D1DF0A-977A-4C94-B2F8-A60C046300FA}" presName="sp" presStyleCnt="0"/>
      <dgm:spPr/>
    </dgm:pt>
    <dgm:pt modelId="{15429752-A8BB-4681-8E20-69C6377CCA4B}" type="pres">
      <dgm:prSet presAssocID="{232B3EAA-6473-4E7C-831E-22F7DE6049E3}" presName="linNode" presStyleCnt="0"/>
      <dgm:spPr/>
    </dgm:pt>
    <dgm:pt modelId="{C7A98B76-402B-4F7B-90D5-A54C5EA3623E}" type="pres">
      <dgm:prSet presAssocID="{232B3EAA-6473-4E7C-831E-22F7DE6049E3}" presName="parentText" presStyleLbl="node1" presStyleIdx="3" presStyleCnt="8">
        <dgm:presLayoutVars>
          <dgm:chMax val="1"/>
          <dgm:bulletEnabled val="1"/>
        </dgm:presLayoutVars>
      </dgm:prSet>
      <dgm:spPr/>
    </dgm:pt>
    <dgm:pt modelId="{BB72BF4A-B12B-4FD4-8F3D-93480CF40E36}" type="pres">
      <dgm:prSet presAssocID="{AB93FF3B-49E4-4ECF-8F9F-DCAE6B0A6681}" presName="sp" presStyleCnt="0"/>
      <dgm:spPr/>
    </dgm:pt>
    <dgm:pt modelId="{DB9FA70D-03E0-45C8-A8E1-6D578A718C34}" type="pres">
      <dgm:prSet presAssocID="{CCF9C42B-A691-4347-890F-7370A27B8636}" presName="linNode" presStyleCnt="0"/>
      <dgm:spPr/>
    </dgm:pt>
    <dgm:pt modelId="{E5A22E31-53D2-40FC-ABE2-F83EE6950D7F}" type="pres">
      <dgm:prSet presAssocID="{CCF9C42B-A691-4347-890F-7370A27B8636}" presName="parentText" presStyleLbl="node1" presStyleIdx="4" presStyleCnt="8">
        <dgm:presLayoutVars>
          <dgm:chMax val="1"/>
          <dgm:bulletEnabled val="1"/>
        </dgm:presLayoutVars>
      </dgm:prSet>
      <dgm:spPr/>
    </dgm:pt>
    <dgm:pt modelId="{90AC4D03-AF38-40DD-A136-7931B6370260}" type="pres">
      <dgm:prSet presAssocID="{A9030B0A-459B-4A15-BC35-E197D3642293}" presName="sp" presStyleCnt="0"/>
      <dgm:spPr/>
    </dgm:pt>
    <dgm:pt modelId="{A77D953C-7C58-4E10-B88B-D934E1A91F32}" type="pres">
      <dgm:prSet presAssocID="{8039AA6E-C34B-4E26-9B2A-8DFA4A4E42D6}" presName="linNode" presStyleCnt="0"/>
      <dgm:spPr/>
    </dgm:pt>
    <dgm:pt modelId="{02F8CEC5-77DA-4FE2-A866-57BC063D208E}" type="pres">
      <dgm:prSet presAssocID="{8039AA6E-C34B-4E26-9B2A-8DFA4A4E42D6}" presName="parentText" presStyleLbl="node1" presStyleIdx="5" presStyleCnt="8">
        <dgm:presLayoutVars>
          <dgm:chMax val="1"/>
          <dgm:bulletEnabled val="1"/>
        </dgm:presLayoutVars>
      </dgm:prSet>
      <dgm:spPr/>
    </dgm:pt>
    <dgm:pt modelId="{B8CA8F99-3C66-4F34-AD00-571E62AB771E}" type="pres">
      <dgm:prSet presAssocID="{3B0D4D21-1560-4663-BE51-ECD2ADDC00FE}" presName="sp" presStyleCnt="0"/>
      <dgm:spPr/>
    </dgm:pt>
    <dgm:pt modelId="{ECCD228A-97E7-465F-AD78-95FE7692D348}" type="pres">
      <dgm:prSet presAssocID="{9B4B5E5D-BC2D-4968-8A7F-97A2BE02CB7D}" presName="linNode" presStyleCnt="0"/>
      <dgm:spPr/>
    </dgm:pt>
    <dgm:pt modelId="{27E7E291-A7B3-4932-BD17-9FD74F2F0909}" type="pres">
      <dgm:prSet presAssocID="{9B4B5E5D-BC2D-4968-8A7F-97A2BE02CB7D}" presName="parentText" presStyleLbl="node1" presStyleIdx="6" presStyleCnt="8">
        <dgm:presLayoutVars>
          <dgm:chMax val="1"/>
          <dgm:bulletEnabled val="1"/>
        </dgm:presLayoutVars>
      </dgm:prSet>
      <dgm:spPr/>
    </dgm:pt>
    <dgm:pt modelId="{6E7ACADD-BE13-47F8-827A-54501FB6F805}" type="pres">
      <dgm:prSet presAssocID="{273718D5-C006-40AB-A67B-07881B30137B}" presName="sp" presStyleCnt="0"/>
      <dgm:spPr/>
    </dgm:pt>
    <dgm:pt modelId="{3AD25B39-E705-462F-8467-81F58500B01C}" type="pres">
      <dgm:prSet presAssocID="{39845797-261A-49CE-9071-870D2318A4EF}" presName="linNode" presStyleCnt="0"/>
      <dgm:spPr/>
    </dgm:pt>
    <dgm:pt modelId="{7E607363-26A2-488F-B116-003E79B16B9A}" type="pres">
      <dgm:prSet presAssocID="{39845797-261A-49CE-9071-870D2318A4EF}" presName="parentText" presStyleLbl="node1" presStyleIdx="7" presStyleCnt="8">
        <dgm:presLayoutVars>
          <dgm:chMax val="1"/>
          <dgm:bulletEnabled val="1"/>
        </dgm:presLayoutVars>
      </dgm:prSet>
      <dgm:spPr/>
    </dgm:pt>
  </dgm:ptLst>
  <dgm:cxnLst>
    <dgm:cxn modelId="{B340E619-B36A-44CB-B149-EA5FC9CFBD6A}" type="presOf" srcId="{AD7320D2-18D0-421D-B454-0E0E4611E2CE}" destId="{22FC2DC4-0D87-4DFF-B4CF-FC89F85F422A}" srcOrd="0" destOrd="0" presId="urn:microsoft.com/office/officeart/2005/8/layout/vList5"/>
    <dgm:cxn modelId="{5FEFAB31-3237-471F-9232-EAAFEA314515}" type="presOf" srcId="{8039AA6E-C34B-4E26-9B2A-8DFA4A4E42D6}" destId="{02F8CEC5-77DA-4FE2-A866-57BC063D208E}" srcOrd="0" destOrd="0" presId="urn:microsoft.com/office/officeart/2005/8/layout/vList5"/>
    <dgm:cxn modelId="{69B60E3B-9558-4830-BD3D-17BA71BC40F8}" type="presOf" srcId="{232B3EAA-6473-4E7C-831E-22F7DE6049E3}" destId="{C7A98B76-402B-4F7B-90D5-A54C5EA3623E}" srcOrd="0" destOrd="0" presId="urn:microsoft.com/office/officeart/2005/8/layout/vList5"/>
    <dgm:cxn modelId="{24A5288A-F2D9-4000-A4AD-CD9098F08D05}" srcId="{AD7320D2-18D0-421D-B454-0E0E4611E2CE}" destId="{97C1DDA1-0799-4404-8237-5AB15BEBE8FE}" srcOrd="1" destOrd="0" parTransId="{4272A7B3-4E3B-4CB1-97DF-8F06544900F8}" sibTransId="{6D77D2B7-A49E-4678-B11F-88A2C277415C}"/>
    <dgm:cxn modelId="{6F20399C-E27A-42F7-A1DB-736807C18EF6}" type="presOf" srcId="{9B4B5E5D-BC2D-4968-8A7F-97A2BE02CB7D}" destId="{27E7E291-A7B3-4932-BD17-9FD74F2F0909}" srcOrd="0" destOrd="0" presId="urn:microsoft.com/office/officeart/2005/8/layout/vList5"/>
    <dgm:cxn modelId="{D6EE48A3-7F88-4497-BD10-22ADFA7A202E}" srcId="{AD7320D2-18D0-421D-B454-0E0E4611E2CE}" destId="{9B4B5E5D-BC2D-4968-8A7F-97A2BE02CB7D}" srcOrd="6" destOrd="0" parTransId="{29FD43DE-D714-4E6B-8C30-E446000ABB98}" sibTransId="{273718D5-C006-40AB-A67B-07881B30137B}"/>
    <dgm:cxn modelId="{AEFC68A4-EB74-49DC-B0EC-5139410F738C}" srcId="{AD7320D2-18D0-421D-B454-0E0E4611E2CE}" destId="{8039AA6E-C34B-4E26-9B2A-8DFA4A4E42D6}" srcOrd="5" destOrd="0" parTransId="{79269A5F-6315-4AFD-ABAA-F79C3647A4C5}" sibTransId="{3B0D4D21-1560-4663-BE51-ECD2ADDC00FE}"/>
    <dgm:cxn modelId="{197CF9A6-E4B2-4CE8-B54C-01B180B3B6D5}" srcId="{AD7320D2-18D0-421D-B454-0E0E4611E2CE}" destId="{76E38A7E-57BF-4605-86FD-AFA65A9155BF}" srcOrd="0" destOrd="0" parTransId="{17BE4692-0F47-4FEA-89A0-2ECC0464E94B}" sibTransId="{89B062A6-69AF-4FC8-A275-87329E464133}"/>
    <dgm:cxn modelId="{70DCE6B5-2141-47EF-9ADB-2E23099EAF50}" type="presOf" srcId="{E78B5FA3-13EB-4CFA-9903-C43C101AFEB8}" destId="{49410D12-8DFF-442B-8768-160C9BEB717B}" srcOrd="0" destOrd="0" presId="urn:microsoft.com/office/officeart/2005/8/layout/vList5"/>
    <dgm:cxn modelId="{2D0493BB-EFD7-463C-AD00-EA81E71C6379}" srcId="{AD7320D2-18D0-421D-B454-0E0E4611E2CE}" destId="{E78B5FA3-13EB-4CFA-9903-C43C101AFEB8}" srcOrd="2" destOrd="0" parTransId="{2A145B5E-DCFB-48E7-A9F1-0AED5E39E4B0}" sibTransId="{74D1DF0A-977A-4C94-B2F8-A60C046300FA}"/>
    <dgm:cxn modelId="{E8CAF8DB-0102-4A08-A795-34F037F0B1CE}" srcId="{AD7320D2-18D0-421D-B454-0E0E4611E2CE}" destId="{39845797-261A-49CE-9071-870D2318A4EF}" srcOrd="7" destOrd="0" parTransId="{0C549833-4F0D-41C3-8AF1-C4954A8FDD88}" sibTransId="{D2E1152A-36AE-41F3-A856-233743F62FBD}"/>
    <dgm:cxn modelId="{1C0862DC-6552-4A11-8AA5-A80DB123A44B}" type="presOf" srcId="{97C1DDA1-0799-4404-8237-5AB15BEBE8FE}" destId="{B370F20B-250F-45EC-91F6-173881AE9959}" srcOrd="0" destOrd="0" presId="urn:microsoft.com/office/officeart/2005/8/layout/vList5"/>
    <dgm:cxn modelId="{C53462E6-B30B-4A19-9D22-1F6516CBCAF9}" type="presOf" srcId="{39845797-261A-49CE-9071-870D2318A4EF}" destId="{7E607363-26A2-488F-B116-003E79B16B9A}" srcOrd="0" destOrd="0" presId="urn:microsoft.com/office/officeart/2005/8/layout/vList5"/>
    <dgm:cxn modelId="{BDB6E4E7-D8BF-4562-8774-8116E99E718E}" srcId="{AD7320D2-18D0-421D-B454-0E0E4611E2CE}" destId="{CCF9C42B-A691-4347-890F-7370A27B8636}" srcOrd="4" destOrd="0" parTransId="{3E82A831-E3B0-48C1-80A7-3F456B558E77}" sibTransId="{A9030B0A-459B-4A15-BC35-E197D3642293}"/>
    <dgm:cxn modelId="{7AA513EF-0F4E-46F8-AB28-241C750863F5}" srcId="{AD7320D2-18D0-421D-B454-0E0E4611E2CE}" destId="{232B3EAA-6473-4E7C-831E-22F7DE6049E3}" srcOrd="3" destOrd="0" parTransId="{5E8D665B-32CB-465D-BD9C-0F71BA7E70DF}" sibTransId="{AB93FF3B-49E4-4ECF-8F9F-DCAE6B0A6681}"/>
    <dgm:cxn modelId="{C6525CF1-A1FB-43BE-80E0-389EAAFBEFD6}" type="presOf" srcId="{76E38A7E-57BF-4605-86FD-AFA65A9155BF}" destId="{CA08A27F-7E4A-48C4-8590-925414EE00B8}" srcOrd="0" destOrd="0" presId="urn:microsoft.com/office/officeart/2005/8/layout/vList5"/>
    <dgm:cxn modelId="{5A99CBF8-E333-431E-AD79-D05D7E813BBA}" type="presOf" srcId="{CCF9C42B-A691-4347-890F-7370A27B8636}" destId="{E5A22E31-53D2-40FC-ABE2-F83EE6950D7F}" srcOrd="0" destOrd="0" presId="urn:microsoft.com/office/officeart/2005/8/layout/vList5"/>
    <dgm:cxn modelId="{07D4064B-2756-4098-9C4A-7FC73C58DEE4}" type="presParOf" srcId="{22FC2DC4-0D87-4DFF-B4CF-FC89F85F422A}" destId="{9CF101F6-2E91-4213-B191-92E8ECFDA449}" srcOrd="0" destOrd="0" presId="urn:microsoft.com/office/officeart/2005/8/layout/vList5"/>
    <dgm:cxn modelId="{01517559-D331-4636-99B1-166863645581}" type="presParOf" srcId="{9CF101F6-2E91-4213-B191-92E8ECFDA449}" destId="{CA08A27F-7E4A-48C4-8590-925414EE00B8}" srcOrd="0" destOrd="0" presId="urn:microsoft.com/office/officeart/2005/8/layout/vList5"/>
    <dgm:cxn modelId="{58F7E6F2-CE34-4A30-B842-62F638B4C596}" type="presParOf" srcId="{22FC2DC4-0D87-4DFF-B4CF-FC89F85F422A}" destId="{D7C5EB3C-21B3-425A-9415-E2A027740207}" srcOrd="1" destOrd="0" presId="urn:microsoft.com/office/officeart/2005/8/layout/vList5"/>
    <dgm:cxn modelId="{8CEC7434-109E-479F-A9B7-1B562428EB15}" type="presParOf" srcId="{22FC2DC4-0D87-4DFF-B4CF-FC89F85F422A}" destId="{2E38F94B-517A-42BA-9295-70CE4222F1D7}" srcOrd="2" destOrd="0" presId="urn:microsoft.com/office/officeart/2005/8/layout/vList5"/>
    <dgm:cxn modelId="{317B5BA3-A53A-41A5-82CF-EF353AF2E8A5}" type="presParOf" srcId="{2E38F94B-517A-42BA-9295-70CE4222F1D7}" destId="{B370F20B-250F-45EC-91F6-173881AE9959}" srcOrd="0" destOrd="0" presId="urn:microsoft.com/office/officeart/2005/8/layout/vList5"/>
    <dgm:cxn modelId="{1917FAE7-D0FA-4702-9E77-16CEE470F3D8}" type="presParOf" srcId="{22FC2DC4-0D87-4DFF-B4CF-FC89F85F422A}" destId="{C7D1CBE6-FFE1-4CA2-B4EA-BE7E34D415C1}" srcOrd="3" destOrd="0" presId="urn:microsoft.com/office/officeart/2005/8/layout/vList5"/>
    <dgm:cxn modelId="{A5943C8A-2BB0-46E6-89B3-BDA66F8EF5B8}" type="presParOf" srcId="{22FC2DC4-0D87-4DFF-B4CF-FC89F85F422A}" destId="{33BF36CB-0BA1-4A3D-A9ED-473F0452EAE8}" srcOrd="4" destOrd="0" presId="urn:microsoft.com/office/officeart/2005/8/layout/vList5"/>
    <dgm:cxn modelId="{C62D3C65-8A1C-4526-BE7A-3C28703E74BA}" type="presParOf" srcId="{33BF36CB-0BA1-4A3D-A9ED-473F0452EAE8}" destId="{49410D12-8DFF-442B-8768-160C9BEB717B}" srcOrd="0" destOrd="0" presId="urn:microsoft.com/office/officeart/2005/8/layout/vList5"/>
    <dgm:cxn modelId="{9A268F2E-B0A6-44A1-BB7C-0A7C0FD4A4E9}" type="presParOf" srcId="{22FC2DC4-0D87-4DFF-B4CF-FC89F85F422A}" destId="{0080632C-013B-4597-8D96-0463C711317A}" srcOrd="5" destOrd="0" presId="urn:microsoft.com/office/officeart/2005/8/layout/vList5"/>
    <dgm:cxn modelId="{6BCC239A-6A23-42C8-BB62-4C4801BBECE3}" type="presParOf" srcId="{22FC2DC4-0D87-4DFF-B4CF-FC89F85F422A}" destId="{15429752-A8BB-4681-8E20-69C6377CCA4B}" srcOrd="6" destOrd="0" presId="urn:microsoft.com/office/officeart/2005/8/layout/vList5"/>
    <dgm:cxn modelId="{026E158B-22E3-4D53-9C68-966D7F0E940C}" type="presParOf" srcId="{15429752-A8BB-4681-8E20-69C6377CCA4B}" destId="{C7A98B76-402B-4F7B-90D5-A54C5EA3623E}" srcOrd="0" destOrd="0" presId="urn:microsoft.com/office/officeart/2005/8/layout/vList5"/>
    <dgm:cxn modelId="{EEDD1ED5-0B3E-4D20-9F03-634E26C65097}" type="presParOf" srcId="{22FC2DC4-0D87-4DFF-B4CF-FC89F85F422A}" destId="{BB72BF4A-B12B-4FD4-8F3D-93480CF40E36}" srcOrd="7" destOrd="0" presId="urn:microsoft.com/office/officeart/2005/8/layout/vList5"/>
    <dgm:cxn modelId="{55EF0D71-EBF1-4076-A5D8-9243349909EF}" type="presParOf" srcId="{22FC2DC4-0D87-4DFF-B4CF-FC89F85F422A}" destId="{DB9FA70D-03E0-45C8-A8E1-6D578A718C34}" srcOrd="8" destOrd="0" presId="urn:microsoft.com/office/officeart/2005/8/layout/vList5"/>
    <dgm:cxn modelId="{C810182F-FBD4-4D58-9FF8-D32A7DA85633}" type="presParOf" srcId="{DB9FA70D-03E0-45C8-A8E1-6D578A718C34}" destId="{E5A22E31-53D2-40FC-ABE2-F83EE6950D7F}" srcOrd="0" destOrd="0" presId="urn:microsoft.com/office/officeart/2005/8/layout/vList5"/>
    <dgm:cxn modelId="{EDC7B3A2-ADE3-40E6-BA19-E1ADCA7913E5}" type="presParOf" srcId="{22FC2DC4-0D87-4DFF-B4CF-FC89F85F422A}" destId="{90AC4D03-AF38-40DD-A136-7931B6370260}" srcOrd="9" destOrd="0" presId="urn:microsoft.com/office/officeart/2005/8/layout/vList5"/>
    <dgm:cxn modelId="{6B26FAEA-F02F-4768-BF1D-FFD986A2FF35}" type="presParOf" srcId="{22FC2DC4-0D87-4DFF-B4CF-FC89F85F422A}" destId="{A77D953C-7C58-4E10-B88B-D934E1A91F32}" srcOrd="10" destOrd="0" presId="urn:microsoft.com/office/officeart/2005/8/layout/vList5"/>
    <dgm:cxn modelId="{A74A089C-DEB9-4FF8-980A-E8FE9F66E05A}" type="presParOf" srcId="{A77D953C-7C58-4E10-B88B-D934E1A91F32}" destId="{02F8CEC5-77DA-4FE2-A866-57BC063D208E}" srcOrd="0" destOrd="0" presId="urn:microsoft.com/office/officeart/2005/8/layout/vList5"/>
    <dgm:cxn modelId="{5F074DA0-6FF9-42D7-BEF7-F10703E9A41E}" type="presParOf" srcId="{22FC2DC4-0D87-4DFF-B4CF-FC89F85F422A}" destId="{B8CA8F99-3C66-4F34-AD00-571E62AB771E}" srcOrd="11" destOrd="0" presId="urn:microsoft.com/office/officeart/2005/8/layout/vList5"/>
    <dgm:cxn modelId="{3EE6D744-1AAB-499A-998A-BAA76F9FCF25}" type="presParOf" srcId="{22FC2DC4-0D87-4DFF-B4CF-FC89F85F422A}" destId="{ECCD228A-97E7-465F-AD78-95FE7692D348}" srcOrd="12" destOrd="0" presId="urn:microsoft.com/office/officeart/2005/8/layout/vList5"/>
    <dgm:cxn modelId="{D6C8D858-D8DB-4CF3-BE8F-5381BCCD6997}" type="presParOf" srcId="{ECCD228A-97E7-465F-AD78-95FE7692D348}" destId="{27E7E291-A7B3-4932-BD17-9FD74F2F0909}" srcOrd="0" destOrd="0" presId="urn:microsoft.com/office/officeart/2005/8/layout/vList5"/>
    <dgm:cxn modelId="{75B84625-5E46-42C1-B8AE-398DF0B77300}" type="presParOf" srcId="{22FC2DC4-0D87-4DFF-B4CF-FC89F85F422A}" destId="{6E7ACADD-BE13-47F8-827A-54501FB6F805}" srcOrd="13" destOrd="0" presId="urn:microsoft.com/office/officeart/2005/8/layout/vList5"/>
    <dgm:cxn modelId="{A98F4306-DB88-4526-B683-19512E5D40AB}" type="presParOf" srcId="{22FC2DC4-0D87-4DFF-B4CF-FC89F85F422A}" destId="{3AD25B39-E705-462F-8467-81F58500B01C}" srcOrd="14" destOrd="0" presId="urn:microsoft.com/office/officeart/2005/8/layout/vList5"/>
    <dgm:cxn modelId="{9C9BF86D-803F-49D1-A47A-8101FC72A0DF}" type="presParOf" srcId="{3AD25B39-E705-462F-8467-81F58500B01C}" destId="{7E607363-26A2-488F-B116-003E79B16B9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E1C902D-A044-4850-8AB4-DE53D15E65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DD7E675-9820-413C-9EC0-438E17A8C5CC}">
      <dgm:prSet/>
      <dgm:spPr/>
      <dgm:t>
        <a:bodyPr/>
        <a:lstStyle/>
        <a:p>
          <a:r>
            <a:rPr lang="en-US" b="0" i="0"/>
            <a:t>The program creates a simple word scramble game for two players, providing a user-friendly interface with hidden input and hints. Players take turns guessing words in each round, and the winner is determined based on the total score after all rounds. The game is designed to be educational, using programming-related words and providing hints to help players learn.</a:t>
          </a:r>
          <a:endParaRPr lang="en-IN"/>
        </a:p>
      </dgm:t>
    </dgm:pt>
    <dgm:pt modelId="{8BE0F173-E16E-46F7-BB61-943117CCCD52}" type="parTrans" cxnId="{82B25506-9EDB-4B44-A0F4-17D0B96256CD}">
      <dgm:prSet/>
      <dgm:spPr/>
      <dgm:t>
        <a:bodyPr/>
        <a:lstStyle/>
        <a:p>
          <a:endParaRPr lang="en-IN"/>
        </a:p>
      </dgm:t>
    </dgm:pt>
    <dgm:pt modelId="{3257A786-B1D5-4BF5-9D61-E67238DECCB4}" type="sibTrans" cxnId="{82B25506-9EDB-4B44-A0F4-17D0B96256CD}">
      <dgm:prSet/>
      <dgm:spPr/>
      <dgm:t>
        <a:bodyPr/>
        <a:lstStyle/>
        <a:p>
          <a:endParaRPr lang="en-IN"/>
        </a:p>
      </dgm:t>
    </dgm:pt>
    <dgm:pt modelId="{209F0100-655C-4B1D-AFA7-AEEF11038D75}">
      <dgm:prSet/>
      <dgm:spPr/>
      <dgm:t>
        <a:bodyPr/>
        <a:lstStyle/>
        <a:p>
          <a:r>
            <a:rPr lang="en-US" b="0" i="0"/>
            <a:t>The Scramble Word Game code showcases fundamental programming concepts such as string manipulation, randomization, and user input handling. It offers an interactive and educational experience, reinforcing programming-related terms while engaging players in a challenging word game.</a:t>
          </a:r>
          <a:endParaRPr lang="en-IN"/>
        </a:p>
      </dgm:t>
    </dgm:pt>
    <dgm:pt modelId="{AC3AD869-D121-4D96-B0B1-841E27AE01A8}" type="parTrans" cxnId="{BC42FCB9-457E-4C8C-8739-A72588B78A1F}">
      <dgm:prSet/>
      <dgm:spPr/>
      <dgm:t>
        <a:bodyPr/>
        <a:lstStyle/>
        <a:p>
          <a:endParaRPr lang="en-IN"/>
        </a:p>
      </dgm:t>
    </dgm:pt>
    <dgm:pt modelId="{F2A3E505-69F3-47B1-AE08-3ED97AB2303C}" type="sibTrans" cxnId="{BC42FCB9-457E-4C8C-8739-A72588B78A1F}">
      <dgm:prSet/>
      <dgm:spPr/>
      <dgm:t>
        <a:bodyPr/>
        <a:lstStyle/>
        <a:p>
          <a:endParaRPr lang="en-IN"/>
        </a:p>
      </dgm:t>
    </dgm:pt>
    <dgm:pt modelId="{0A769EBE-77DC-4375-A60B-27AC7A8A8336}">
      <dgm:prSet/>
      <dgm:spPr/>
      <dgm:t>
        <a:bodyPr/>
        <a:lstStyle/>
        <a:p>
          <a:r>
            <a:rPr lang="en-US" b="0" i="0"/>
            <a:t>In conclusion, the Scramble Word Game demonstrates the versatility of C programming for implementing interactive and educational applications. It encourages learning through gameplay and provides an enjoyable experience for players.</a:t>
          </a:r>
          <a:endParaRPr lang="en-IN"/>
        </a:p>
      </dgm:t>
    </dgm:pt>
    <dgm:pt modelId="{E552C751-8223-4FE6-B205-12EBB0D3F9EE}" type="parTrans" cxnId="{613E1DFD-007A-4E3B-8754-223E5F3B3DB8}">
      <dgm:prSet/>
      <dgm:spPr/>
      <dgm:t>
        <a:bodyPr/>
        <a:lstStyle/>
        <a:p>
          <a:endParaRPr lang="en-IN"/>
        </a:p>
      </dgm:t>
    </dgm:pt>
    <dgm:pt modelId="{E7EB25B9-8D6A-463D-9A6A-A43849564B96}" type="sibTrans" cxnId="{613E1DFD-007A-4E3B-8754-223E5F3B3DB8}">
      <dgm:prSet/>
      <dgm:spPr/>
      <dgm:t>
        <a:bodyPr/>
        <a:lstStyle/>
        <a:p>
          <a:endParaRPr lang="en-IN"/>
        </a:p>
      </dgm:t>
    </dgm:pt>
    <dgm:pt modelId="{FC7985B4-52CA-49A5-84F0-C801EA841549}" type="pres">
      <dgm:prSet presAssocID="{1E1C902D-A044-4850-8AB4-DE53D15E651E}" presName="linear" presStyleCnt="0">
        <dgm:presLayoutVars>
          <dgm:animLvl val="lvl"/>
          <dgm:resizeHandles val="exact"/>
        </dgm:presLayoutVars>
      </dgm:prSet>
      <dgm:spPr/>
    </dgm:pt>
    <dgm:pt modelId="{C62F9D63-2182-4CE5-9F67-4854C8E30B8A}" type="pres">
      <dgm:prSet presAssocID="{3DD7E675-9820-413C-9EC0-438E17A8C5CC}" presName="parentText" presStyleLbl="node1" presStyleIdx="0" presStyleCnt="3">
        <dgm:presLayoutVars>
          <dgm:chMax val="0"/>
          <dgm:bulletEnabled val="1"/>
        </dgm:presLayoutVars>
      </dgm:prSet>
      <dgm:spPr/>
    </dgm:pt>
    <dgm:pt modelId="{94D028D4-182D-453E-BE6D-72811D949E7D}" type="pres">
      <dgm:prSet presAssocID="{3257A786-B1D5-4BF5-9D61-E67238DECCB4}" presName="spacer" presStyleCnt="0"/>
      <dgm:spPr/>
    </dgm:pt>
    <dgm:pt modelId="{00BA24C7-284F-46B8-BC41-52D0E02C9CDA}" type="pres">
      <dgm:prSet presAssocID="{209F0100-655C-4B1D-AFA7-AEEF11038D75}" presName="parentText" presStyleLbl="node1" presStyleIdx="1" presStyleCnt="3">
        <dgm:presLayoutVars>
          <dgm:chMax val="0"/>
          <dgm:bulletEnabled val="1"/>
        </dgm:presLayoutVars>
      </dgm:prSet>
      <dgm:spPr/>
    </dgm:pt>
    <dgm:pt modelId="{FE2D7CF4-E4FF-4CF0-8294-9BD36C4F50C1}" type="pres">
      <dgm:prSet presAssocID="{F2A3E505-69F3-47B1-AE08-3ED97AB2303C}" presName="spacer" presStyleCnt="0"/>
      <dgm:spPr/>
    </dgm:pt>
    <dgm:pt modelId="{36FCF2B1-1D1A-4413-BA4F-4B64D59119D1}" type="pres">
      <dgm:prSet presAssocID="{0A769EBE-77DC-4375-A60B-27AC7A8A8336}" presName="parentText" presStyleLbl="node1" presStyleIdx="2" presStyleCnt="3">
        <dgm:presLayoutVars>
          <dgm:chMax val="0"/>
          <dgm:bulletEnabled val="1"/>
        </dgm:presLayoutVars>
      </dgm:prSet>
      <dgm:spPr/>
    </dgm:pt>
  </dgm:ptLst>
  <dgm:cxnLst>
    <dgm:cxn modelId="{82B25506-9EDB-4B44-A0F4-17D0B96256CD}" srcId="{1E1C902D-A044-4850-8AB4-DE53D15E651E}" destId="{3DD7E675-9820-413C-9EC0-438E17A8C5CC}" srcOrd="0" destOrd="0" parTransId="{8BE0F173-E16E-46F7-BB61-943117CCCD52}" sibTransId="{3257A786-B1D5-4BF5-9D61-E67238DECCB4}"/>
    <dgm:cxn modelId="{27F95D38-91C3-4F61-A616-8FF9FF9732BF}" type="presOf" srcId="{0A769EBE-77DC-4375-A60B-27AC7A8A8336}" destId="{36FCF2B1-1D1A-4413-BA4F-4B64D59119D1}" srcOrd="0" destOrd="0" presId="urn:microsoft.com/office/officeart/2005/8/layout/vList2"/>
    <dgm:cxn modelId="{2BD16577-22D2-4041-9061-DF140FDBE2AC}" type="presOf" srcId="{1E1C902D-A044-4850-8AB4-DE53D15E651E}" destId="{FC7985B4-52CA-49A5-84F0-C801EA841549}" srcOrd="0" destOrd="0" presId="urn:microsoft.com/office/officeart/2005/8/layout/vList2"/>
    <dgm:cxn modelId="{860E7288-BEE6-4121-BA63-6DA203E83A31}" type="presOf" srcId="{3DD7E675-9820-413C-9EC0-438E17A8C5CC}" destId="{C62F9D63-2182-4CE5-9F67-4854C8E30B8A}" srcOrd="0" destOrd="0" presId="urn:microsoft.com/office/officeart/2005/8/layout/vList2"/>
    <dgm:cxn modelId="{BC42FCB9-457E-4C8C-8739-A72588B78A1F}" srcId="{1E1C902D-A044-4850-8AB4-DE53D15E651E}" destId="{209F0100-655C-4B1D-AFA7-AEEF11038D75}" srcOrd="1" destOrd="0" parTransId="{AC3AD869-D121-4D96-B0B1-841E27AE01A8}" sibTransId="{F2A3E505-69F3-47B1-AE08-3ED97AB2303C}"/>
    <dgm:cxn modelId="{F04DE4DE-994A-4C86-9D56-A2D3D6C17216}" type="presOf" srcId="{209F0100-655C-4B1D-AFA7-AEEF11038D75}" destId="{00BA24C7-284F-46B8-BC41-52D0E02C9CDA}" srcOrd="0" destOrd="0" presId="urn:microsoft.com/office/officeart/2005/8/layout/vList2"/>
    <dgm:cxn modelId="{613E1DFD-007A-4E3B-8754-223E5F3B3DB8}" srcId="{1E1C902D-A044-4850-8AB4-DE53D15E651E}" destId="{0A769EBE-77DC-4375-A60B-27AC7A8A8336}" srcOrd="2" destOrd="0" parTransId="{E552C751-8223-4FE6-B205-12EBB0D3F9EE}" sibTransId="{E7EB25B9-8D6A-463D-9A6A-A43849564B96}"/>
    <dgm:cxn modelId="{A42DF661-46F9-4DD4-987D-5301376CC7FE}" type="presParOf" srcId="{FC7985B4-52CA-49A5-84F0-C801EA841549}" destId="{C62F9D63-2182-4CE5-9F67-4854C8E30B8A}" srcOrd="0" destOrd="0" presId="urn:microsoft.com/office/officeart/2005/8/layout/vList2"/>
    <dgm:cxn modelId="{559616C6-85CE-40A2-AD65-C84AE37E75FF}" type="presParOf" srcId="{FC7985B4-52CA-49A5-84F0-C801EA841549}" destId="{94D028D4-182D-453E-BE6D-72811D949E7D}" srcOrd="1" destOrd="0" presId="urn:microsoft.com/office/officeart/2005/8/layout/vList2"/>
    <dgm:cxn modelId="{886AC83D-8E9D-4D53-968A-8F2DF913208D}" type="presParOf" srcId="{FC7985B4-52CA-49A5-84F0-C801EA841549}" destId="{00BA24C7-284F-46B8-BC41-52D0E02C9CDA}" srcOrd="2" destOrd="0" presId="urn:microsoft.com/office/officeart/2005/8/layout/vList2"/>
    <dgm:cxn modelId="{ABBD7D54-18D8-454E-928D-186951A282D4}" type="presParOf" srcId="{FC7985B4-52CA-49A5-84F0-C801EA841549}" destId="{FE2D7CF4-E4FF-4CF0-8294-9BD36C4F50C1}" srcOrd="3" destOrd="0" presId="urn:microsoft.com/office/officeart/2005/8/layout/vList2"/>
    <dgm:cxn modelId="{3DAF9F35-DCD7-44F5-8F4E-1B4376077661}" type="presParOf" srcId="{FC7985B4-52CA-49A5-84F0-C801EA841549}" destId="{36FCF2B1-1D1A-4413-BA4F-4B64D59119D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C69708-00F9-4B0A-96AC-FD24F9D6E0E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489F2991-7BB6-4DAA-AB1E-3698F6A4EED2}">
      <dgm:prSet/>
      <dgm:spPr/>
      <dgm:t>
        <a:bodyPr/>
        <a:lstStyle/>
        <a:p>
          <a:r>
            <a:rPr lang="en-IN"/>
            <a:t>These are the standard C libraries used in the program --</a:t>
          </a:r>
        </a:p>
      </dgm:t>
    </dgm:pt>
    <dgm:pt modelId="{4024CFBE-7067-457F-88A8-0394B710C66C}" type="parTrans" cxnId="{BD74EFAC-79EA-412B-86B3-8141FE75D32A}">
      <dgm:prSet/>
      <dgm:spPr/>
      <dgm:t>
        <a:bodyPr/>
        <a:lstStyle/>
        <a:p>
          <a:endParaRPr lang="en-IN"/>
        </a:p>
      </dgm:t>
    </dgm:pt>
    <dgm:pt modelId="{6983CBFA-FF3D-4597-BA61-241A3AC57D45}" type="sibTrans" cxnId="{BD74EFAC-79EA-412B-86B3-8141FE75D32A}">
      <dgm:prSet/>
      <dgm:spPr/>
      <dgm:t>
        <a:bodyPr/>
        <a:lstStyle/>
        <a:p>
          <a:endParaRPr lang="en-IN"/>
        </a:p>
      </dgm:t>
    </dgm:pt>
    <dgm:pt modelId="{42D5DC20-C792-4840-9F31-A3A275D9BCC5}">
      <dgm:prSet/>
      <dgm:spPr/>
      <dgm:t>
        <a:bodyPr/>
        <a:lstStyle/>
        <a:p>
          <a:r>
            <a:rPr lang="en-IN"/>
            <a:t>stdio.h for input/output</a:t>
          </a:r>
        </a:p>
      </dgm:t>
    </dgm:pt>
    <dgm:pt modelId="{2E55DB9E-0F72-45E6-859B-DE994A91A92C}" type="parTrans" cxnId="{6424B17C-539B-43DB-902B-EC80201266DC}">
      <dgm:prSet/>
      <dgm:spPr/>
      <dgm:t>
        <a:bodyPr/>
        <a:lstStyle/>
        <a:p>
          <a:endParaRPr lang="en-IN"/>
        </a:p>
      </dgm:t>
    </dgm:pt>
    <dgm:pt modelId="{1A54F895-F437-4E34-9F4F-2BA670EB90B6}" type="sibTrans" cxnId="{6424B17C-539B-43DB-902B-EC80201266DC}">
      <dgm:prSet/>
      <dgm:spPr/>
      <dgm:t>
        <a:bodyPr/>
        <a:lstStyle/>
        <a:p>
          <a:endParaRPr lang="en-IN"/>
        </a:p>
      </dgm:t>
    </dgm:pt>
    <dgm:pt modelId="{9D2DF883-BA73-4463-83B6-23CC16876ABC}">
      <dgm:prSet/>
      <dgm:spPr/>
      <dgm:t>
        <a:bodyPr/>
        <a:lstStyle/>
        <a:p>
          <a:r>
            <a:rPr lang="en-IN"/>
            <a:t>stdlib.h for memory allocation </a:t>
          </a:r>
        </a:p>
      </dgm:t>
    </dgm:pt>
    <dgm:pt modelId="{849274FD-6182-4C0E-ACA0-7E1A3EB7BC24}" type="parTrans" cxnId="{85C49C8F-81A9-4ED7-9AD4-438D13628175}">
      <dgm:prSet/>
      <dgm:spPr/>
      <dgm:t>
        <a:bodyPr/>
        <a:lstStyle/>
        <a:p>
          <a:endParaRPr lang="en-IN"/>
        </a:p>
      </dgm:t>
    </dgm:pt>
    <dgm:pt modelId="{A0862665-4996-4195-B9A7-F952F2205AAD}" type="sibTrans" cxnId="{85C49C8F-81A9-4ED7-9AD4-438D13628175}">
      <dgm:prSet/>
      <dgm:spPr/>
      <dgm:t>
        <a:bodyPr/>
        <a:lstStyle/>
        <a:p>
          <a:endParaRPr lang="en-IN"/>
        </a:p>
      </dgm:t>
    </dgm:pt>
    <dgm:pt modelId="{1306BD87-41E5-4E3C-9E7C-BA0B0C433BF6}">
      <dgm:prSet/>
      <dgm:spPr/>
      <dgm:t>
        <a:bodyPr/>
        <a:lstStyle/>
        <a:p>
          <a:r>
            <a:rPr lang="en-IN" dirty="0" err="1"/>
            <a:t>string.h</a:t>
          </a:r>
          <a:r>
            <a:rPr lang="en-IN" dirty="0"/>
            <a:t> for string manipulation </a:t>
          </a:r>
        </a:p>
      </dgm:t>
    </dgm:pt>
    <dgm:pt modelId="{6A2BA7F4-AA18-42A7-8821-CF97ED963827}" type="parTrans" cxnId="{B770014C-CEE2-4BC3-A734-8E2C1BB58EBB}">
      <dgm:prSet/>
      <dgm:spPr/>
      <dgm:t>
        <a:bodyPr/>
        <a:lstStyle/>
        <a:p>
          <a:endParaRPr lang="en-IN"/>
        </a:p>
      </dgm:t>
    </dgm:pt>
    <dgm:pt modelId="{79CA9367-9929-4E1B-B810-F09836CDEF33}" type="sibTrans" cxnId="{B770014C-CEE2-4BC3-A734-8E2C1BB58EBB}">
      <dgm:prSet/>
      <dgm:spPr/>
      <dgm:t>
        <a:bodyPr/>
        <a:lstStyle/>
        <a:p>
          <a:endParaRPr lang="en-IN"/>
        </a:p>
      </dgm:t>
    </dgm:pt>
    <dgm:pt modelId="{5A1E4D66-BAF7-4D0E-9FC8-0BAE7A658C08}">
      <dgm:prSet/>
      <dgm:spPr/>
      <dgm:t>
        <a:bodyPr/>
        <a:lstStyle/>
        <a:p>
          <a:r>
            <a:rPr lang="en-IN"/>
            <a:t>time.h for generating random numbers and </a:t>
          </a:r>
        </a:p>
      </dgm:t>
    </dgm:pt>
    <dgm:pt modelId="{EADF2AB3-7829-48BD-B7E5-06D42FF3CF7D}" type="parTrans" cxnId="{3AD4A23E-6FE1-4691-B121-F135B6683952}">
      <dgm:prSet/>
      <dgm:spPr/>
      <dgm:t>
        <a:bodyPr/>
        <a:lstStyle/>
        <a:p>
          <a:endParaRPr lang="en-IN"/>
        </a:p>
      </dgm:t>
    </dgm:pt>
    <dgm:pt modelId="{96BB665D-2A23-486B-B313-EE351CCBF92B}" type="sibTrans" cxnId="{3AD4A23E-6FE1-4691-B121-F135B6683952}">
      <dgm:prSet/>
      <dgm:spPr/>
      <dgm:t>
        <a:bodyPr/>
        <a:lstStyle/>
        <a:p>
          <a:endParaRPr lang="en-IN"/>
        </a:p>
      </dgm:t>
    </dgm:pt>
    <dgm:pt modelId="{0D9C1BB7-02E4-4095-B28E-9F122F3DF3F6}">
      <dgm:prSet/>
      <dgm:spPr/>
      <dgm:t>
        <a:bodyPr/>
        <a:lstStyle/>
        <a:p>
          <a:r>
            <a:rPr lang="en-IN"/>
            <a:t>conio.h for using the getch() function to get input without echoing to the console.</a:t>
          </a:r>
        </a:p>
      </dgm:t>
    </dgm:pt>
    <dgm:pt modelId="{4BCFB179-3960-47CF-A1F8-B31740D950F4}" type="parTrans" cxnId="{5008CAF7-9D0E-477F-9FE6-64CB9DB990B8}">
      <dgm:prSet/>
      <dgm:spPr/>
      <dgm:t>
        <a:bodyPr/>
        <a:lstStyle/>
        <a:p>
          <a:endParaRPr lang="en-IN"/>
        </a:p>
      </dgm:t>
    </dgm:pt>
    <dgm:pt modelId="{E147EDB6-B268-4797-8095-860607DF5C5B}" type="sibTrans" cxnId="{5008CAF7-9D0E-477F-9FE6-64CB9DB990B8}">
      <dgm:prSet/>
      <dgm:spPr/>
      <dgm:t>
        <a:bodyPr/>
        <a:lstStyle/>
        <a:p>
          <a:endParaRPr lang="en-IN"/>
        </a:p>
      </dgm:t>
    </dgm:pt>
    <dgm:pt modelId="{52289E89-D733-4D64-A3C4-27CAC3B9BD3D}" type="pres">
      <dgm:prSet presAssocID="{D1C69708-00F9-4B0A-96AC-FD24F9D6E0EC}" presName="Name0" presStyleCnt="0">
        <dgm:presLayoutVars>
          <dgm:dir/>
          <dgm:animLvl val="lvl"/>
          <dgm:resizeHandles val="exact"/>
        </dgm:presLayoutVars>
      </dgm:prSet>
      <dgm:spPr/>
    </dgm:pt>
    <dgm:pt modelId="{32F61FBB-0B50-4418-8E25-41AF16A6E60A}" type="pres">
      <dgm:prSet presAssocID="{489F2991-7BB6-4DAA-AB1E-3698F6A4EED2}" presName="linNode" presStyleCnt="0"/>
      <dgm:spPr/>
    </dgm:pt>
    <dgm:pt modelId="{E7347936-6580-4A57-BD28-F47802273B79}" type="pres">
      <dgm:prSet presAssocID="{489F2991-7BB6-4DAA-AB1E-3698F6A4EED2}" presName="parentText" presStyleLbl="node1" presStyleIdx="0" presStyleCnt="1" custLinFactNeighborX="444" custLinFactNeighborY="-1721">
        <dgm:presLayoutVars>
          <dgm:chMax val="1"/>
          <dgm:bulletEnabled val="1"/>
        </dgm:presLayoutVars>
      </dgm:prSet>
      <dgm:spPr/>
    </dgm:pt>
    <dgm:pt modelId="{A8A0078F-3FF8-49F2-A2E7-48B16F84EA13}" type="pres">
      <dgm:prSet presAssocID="{489F2991-7BB6-4DAA-AB1E-3698F6A4EED2}" presName="descendantText" presStyleLbl="alignAccFollowNode1" presStyleIdx="0" presStyleCnt="1">
        <dgm:presLayoutVars>
          <dgm:bulletEnabled val="1"/>
        </dgm:presLayoutVars>
      </dgm:prSet>
      <dgm:spPr/>
    </dgm:pt>
  </dgm:ptLst>
  <dgm:cxnLst>
    <dgm:cxn modelId="{6F90CE1E-AC44-4779-974A-D8D775BCB5A7}" type="presOf" srcId="{D1C69708-00F9-4B0A-96AC-FD24F9D6E0EC}" destId="{52289E89-D733-4D64-A3C4-27CAC3B9BD3D}" srcOrd="0" destOrd="0" presId="urn:microsoft.com/office/officeart/2005/8/layout/vList5"/>
    <dgm:cxn modelId="{7ECF873B-D219-48FB-9B68-3DA6F12D57FF}" type="presOf" srcId="{42D5DC20-C792-4840-9F31-A3A275D9BCC5}" destId="{A8A0078F-3FF8-49F2-A2E7-48B16F84EA13}" srcOrd="0" destOrd="0" presId="urn:microsoft.com/office/officeart/2005/8/layout/vList5"/>
    <dgm:cxn modelId="{3AD4A23E-6FE1-4691-B121-F135B6683952}" srcId="{489F2991-7BB6-4DAA-AB1E-3698F6A4EED2}" destId="{5A1E4D66-BAF7-4D0E-9FC8-0BAE7A658C08}" srcOrd="3" destOrd="0" parTransId="{EADF2AB3-7829-48BD-B7E5-06D42FF3CF7D}" sibTransId="{96BB665D-2A23-486B-B313-EE351CCBF92B}"/>
    <dgm:cxn modelId="{B770014C-CEE2-4BC3-A734-8E2C1BB58EBB}" srcId="{489F2991-7BB6-4DAA-AB1E-3698F6A4EED2}" destId="{1306BD87-41E5-4E3C-9E7C-BA0B0C433BF6}" srcOrd="2" destOrd="0" parTransId="{6A2BA7F4-AA18-42A7-8821-CF97ED963827}" sibTransId="{79CA9367-9929-4E1B-B810-F09836CDEF33}"/>
    <dgm:cxn modelId="{F5A75E53-1565-40BE-B7C2-608E46D49552}" type="presOf" srcId="{0D9C1BB7-02E4-4095-B28E-9F122F3DF3F6}" destId="{A8A0078F-3FF8-49F2-A2E7-48B16F84EA13}" srcOrd="0" destOrd="4" presId="urn:microsoft.com/office/officeart/2005/8/layout/vList5"/>
    <dgm:cxn modelId="{6424B17C-539B-43DB-902B-EC80201266DC}" srcId="{489F2991-7BB6-4DAA-AB1E-3698F6A4EED2}" destId="{42D5DC20-C792-4840-9F31-A3A275D9BCC5}" srcOrd="0" destOrd="0" parTransId="{2E55DB9E-0F72-45E6-859B-DE994A91A92C}" sibTransId="{1A54F895-F437-4E34-9F4F-2BA670EB90B6}"/>
    <dgm:cxn modelId="{494CC58A-FC40-4932-8838-E31D92438DA1}" type="presOf" srcId="{489F2991-7BB6-4DAA-AB1E-3698F6A4EED2}" destId="{E7347936-6580-4A57-BD28-F47802273B79}" srcOrd="0" destOrd="0" presId="urn:microsoft.com/office/officeart/2005/8/layout/vList5"/>
    <dgm:cxn modelId="{85C49C8F-81A9-4ED7-9AD4-438D13628175}" srcId="{489F2991-7BB6-4DAA-AB1E-3698F6A4EED2}" destId="{9D2DF883-BA73-4463-83B6-23CC16876ABC}" srcOrd="1" destOrd="0" parTransId="{849274FD-6182-4C0E-ACA0-7E1A3EB7BC24}" sibTransId="{A0862665-4996-4195-B9A7-F952F2205AAD}"/>
    <dgm:cxn modelId="{BD74EFAC-79EA-412B-86B3-8141FE75D32A}" srcId="{D1C69708-00F9-4B0A-96AC-FD24F9D6E0EC}" destId="{489F2991-7BB6-4DAA-AB1E-3698F6A4EED2}" srcOrd="0" destOrd="0" parTransId="{4024CFBE-7067-457F-88A8-0394B710C66C}" sibTransId="{6983CBFA-FF3D-4597-BA61-241A3AC57D45}"/>
    <dgm:cxn modelId="{5FD41AB6-5552-4491-BD1C-1E50B00FD589}" type="presOf" srcId="{9D2DF883-BA73-4463-83B6-23CC16876ABC}" destId="{A8A0078F-3FF8-49F2-A2E7-48B16F84EA13}" srcOrd="0" destOrd="1" presId="urn:microsoft.com/office/officeart/2005/8/layout/vList5"/>
    <dgm:cxn modelId="{F8174BC1-9230-4387-8B17-758F8043D289}" type="presOf" srcId="{5A1E4D66-BAF7-4D0E-9FC8-0BAE7A658C08}" destId="{A8A0078F-3FF8-49F2-A2E7-48B16F84EA13}" srcOrd="0" destOrd="3" presId="urn:microsoft.com/office/officeart/2005/8/layout/vList5"/>
    <dgm:cxn modelId="{89C35ECD-23A2-4D41-B35C-F8E4B7A4F226}" type="presOf" srcId="{1306BD87-41E5-4E3C-9E7C-BA0B0C433BF6}" destId="{A8A0078F-3FF8-49F2-A2E7-48B16F84EA13}" srcOrd="0" destOrd="2" presId="urn:microsoft.com/office/officeart/2005/8/layout/vList5"/>
    <dgm:cxn modelId="{5008CAF7-9D0E-477F-9FE6-64CB9DB990B8}" srcId="{489F2991-7BB6-4DAA-AB1E-3698F6A4EED2}" destId="{0D9C1BB7-02E4-4095-B28E-9F122F3DF3F6}" srcOrd="4" destOrd="0" parTransId="{4BCFB179-3960-47CF-A1F8-B31740D950F4}" sibTransId="{E147EDB6-B268-4797-8095-860607DF5C5B}"/>
    <dgm:cxn modelId="{33E999F3-C46E-4EB8-8A64-818D523F3DFE}" type="presParOf" srcId="{52289E89-D733-4D64-A3C4-27CAC3B9BD3D}" destId="{32F61FBB-0B50-4418-8E25-41AF16A6E60A}" srcOrd="0" destOrd="0" presId="urn:microsoft.com/office/officeart/2005/8/layout/vList5"/>
    <dgm:cxn modelId="{12413EB1-C9C6-45B4-BDD7-6B909AFC4CAB}" type="presParOf" srcId="{32F61FBB-0B50-4418-8E25-41AF16A6E60A}" destId="{E7347936-6580-4A57-BD28-F47802273B79}" srcOrd="0" destOrd="0" presId="urn:microsoft.com/office/officeart/2005/8/layout/vList5"/>
    <dgm:cxn modelId="{5D2C62FD-A5FE-43C6-839A-7B2956823642}" type="presParOf" srcId="{32F61FBB-0B50-4418-8E25-41AF16A6E60A}" destId="{A8A0078F-3FF8-49F2-A2E7-48B16F84EA1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AF821D-79DB-4CFA-87F2-0BE08AF514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1AE8194-3BB4-4764-9538-D906AEBF8D96}">
      <dgm:prSet/>
      <dgm:spPr/>
      <dgm:t>
        <a:bodyPr/>
        <a:lstStyle/>
        <a:p>
          <a:r>
            <a:rPr lang="en-IN" dirty="0"/>
            <a:t>A macro named MAX_WORD_LENGTH with a value of 500 is defined. Here, MAX_WORD_LENGTH is used to represent the maximum length of a word in the program.</a:t>
          </a:r>
        </a:p>
      </dgm:t>
    </dgm:pt>
    <dgm:pt modelId="{CBE99F4F-3A1E-4ACC-ACC5-F7DE3A8EB7B3}" type="parTrans" cxnId="{B34FC33C-F846-4A10-8328-FADB59C73D27}">
      <dgm:prSet/>
      <dgm:spPr/>
      <dgm:t>
        <a:bodyPr/>
        <a:lstStyle/>
        <a:p>
          <a:endParaRPr lang="en-IN"/>
        </a:p>
      </dgm:t>
    </dgm:pt>
    <dgm:pt modelId="{533F58F4-FDAA-4E3B-8258-E7E66715A7FE}" type="sibTrans" cxnId="{B34FC33C-F846-4A10-8328-FADB59C73D27}">
      <dgm:prSet/>
      <dgm:spPr/>
      <dgm:t>
        <a:bodyPr/>
        <a:lstStyle/>
        <a:p>
          <a:endParaRPr lang="en-IN"/>
        </a:p>
      </dgm:t>
    </dgm:pt>
    <dgm:pt modelId="{D5199E21-ADD0-420E-9210-6535A935D2BD}">
      <dgm:prSet/>
      <dgm:spPr/>
      <dgm:t>
        <a:bodyPr/>
        <a:lstStyle/>
        <a:p>
          <a:r>
            <a:rPr lang="en-US" dirty="0"/>
            <a:t>A macro named NUM_ROUNDS with a value of 5 is defined. Similarly, this macro is used to represent the number of rounds in the game</a:t>
          </a:r>
          <a:endParaRPr lang="en-IN" dirty="0"/>
        </a:p>
      </dgm:t>
    </dgm:pt>
    <dgm:pt modelId="{BBC8000A-B3F5-484F-9DA3-8A7371B1B98E}" type="parTrans" cxnId="{9FD28925-9A55-4167-81D9-623EF110DEC4}">
      <dgm:prSet/>
      <dgm:spPr/>
      <dgm:t>
        <a:bodyPr/>
        <a:lstStyle/>
        <a:p>
          <a:endParaRPr lang="en-IN"/>
        </a:p>
      </dgm:t>
    </dgm:pt>
    <dgm:pt modelId="{84A42DEB-4AEA-4BCF-B6C2-DB55C4C9CD80}" type="sibTrans" cxnId="{9FD28925-9A55-4167-81D9-623EF110DEC4}">
      <dgm:prSet/>
      <dgm:spPr/>
      <dgm:t>
        <a:bodyPr/>
        <a:lstStyle/>
        <a:p>
          <a:endParaRPr lang="en-IN"/>
        </a:p>
      </dgm:t>
    </dgm:pt>
    <dgm:pt modelId="{DC46F1AB-1E48-4381-A0BD-3352F06C67B0}" type="pres">
      <dgm:prSet presAssocID="{19AF821D-79DB-4CFA-87F2-0BE08AF5147C}" presName="linear" presStyleCnt="0">
        <dgm:presLayoutVars>
          <dgm:animLvl val="lvl"/>
          <dgm:resizeHandles val="exact"/>
        </dgm:presLayoutVars>
      </dgm:prSet>
      <dgm:spPr/>
    </dgm:pt>
    <dgm:pt modelId="{390C5D1E-C047-403F-84E0-3D2AB28E1DDF}" type="pres">
      <dgm:prSet presAssocID="{91AE8194-3BB4-4764-9538-D906AEBF8D96}" presName="parentText" presStyleLbl="node1" presStyleIdx="0" presStyleCnt="2">
        <dgm:presLayoutVars>
          <dgm:chMax val="0"/>
          <dgm:bulletEnabled val="1"/>
        </dgm:presLayoutVars>
      </dgm:prSet>
      <dgm:spPr/>
    </dgm:pt>
    <dgm:pt modelId="{CFD00978-2E67-47DB-8CEE-828E797421FA}" type="pres">
      <dgm:prSet presAssocID="{533F58F4-FDAA-4E3B-8258-E7E66715A7FE}" presName="spacer" presStyleCnt="0"/>
      <dgm:spPr/>
    </dgm:pt>
    <dgm:pt modelId="{8B6F5EB2-B824-436B-9153-9ECF067CD05F}" type="pres">
      <dgm:prSet presAssocID="{D5199E21-ADD0-420E-9210-6535A935D2BD}" presName="parentText" presStyleLbl="node1" presStyleIdx="1" presStyleCnt="2">
        <dgm:presLayoutVars>
          <dgm:chMax val="0"/>
          <dgm:bulletEnabled val="1"/>
        </dgm:presLayoutVars>
      </dgm:prSet>
      <dgm:spPr/>
    </dgm:pt>
  </dgm:ptLst>
  <dgm:cxnLst>
    <dgm:cxn modelId="{9FD28925-9A55-4167-81D9-623EF110DEC4}" srcId="{19AF821D-79DB-4CFA-87F2-0BE08AF5147C}" destId="{D5199E21-ADD0-420E-9210-6535A935D2BD}" srcOrd="1" destOrd="0" parTransId="{BBC8000A-B3F5-484F-9DA3-8A7371B1B98E}" sibTransId="{84A42DEB-4AEA-4BCF-B6C2-DB55C4C9CD80}"/>
    <dgm:cxn modelId="{B34FC33C-F846-4A10-8328-FADB59C73D27}" srcId="{19AF821D-79DB-4CFA-87F2-0BE08AF5147C}" destId="{91AE8194-3BB4-4764-9538-D906AEBF8D96}" srcOrd="0" destOrd="0" parTransId="{CBE99F4F-3A1E-4ACC-ACC5-F7DE3A8EB7B3}" sibTransId="{533F58F4-FDAA-4E3B-8258-E7E66715A7FE}"/>
    <dgm:cxn modelId="{A0445C44-8B82-4917-827A-1245CC1BCC3B}" type="presOf" srcId="{91AE8194-3BB4-4764-9538-D906AEBF8D96}" destId="{390C5D1E-C047-403F-84E0-3D2AB28E1DDF}" srcOrd="0" destOrd="0" presId="urn:microsoft.com/office/officeart/2005/8/layout/vList2"/>
    <dgm:cxn modelId="{9AFA907D-78CE-4A92-85F2-B042E4219732}" type="presOf" srcId="{D5199E21-ADD0-420E-9210-6535A935D2BD}" destId="{8B6F5EB2-B824-436B-9153-9ECF067CD05F}" srcOrd="0" destOrd="0" presId="urn:microsoft.com/office/officeart/2005/8/layout/vList2"/>
    <dgm:cxn modelId="{FB5B2180-FAC9-48CA-893F-58DA3860BC8F}" type="presOf" srcId="{19AF821D-79DB-4CFA-87F2-0BE08AF5147C}" destId="{DC46F1AB-1E48-4381-A0BD-3352F06C67B0}" srcOrd="0" destOrd="0" presId="urn:microsoft.com/office/officeart/2005/8/layout/vList2"/>
    <dgm:cxn modelId="{9A387432-4828-413B-B9BF-A8A9172D4031}" type="presParOf" srcId="{DC46F1AB-1E48-4381-A0BD-3352F06C67B0}" destId="{390C5D1E-C047-403F-84E0-3D2AB28E1DDF}" srcOrd="0" destOrd="0" presId="urn:microsoft.com/office/officeart/2005/8/layout/vList2"/>
    <dgm:cxn modelId="{C49E469F-6C41-4795-A658-4B8DCEC0A7EF}" type="presParOf" srcId="{DC46F1AB-1E48-4381-A0BD-3352F06C67B0}" destId="{CFD00978-2E67-47DB-8CEE-828E797421FA}" srcOrd="1" destOrd="0" presId="urn:microsoft.com/office/officeart/2005/8/layout/vList2"/>
    <dgm:cxn modelId="{97023D8F-EED4-44F1-BAFA-518C571AA5D8}" type="presParOf" srcId="{DC46F1AB-1E48-4381-A0BD-3352F06C67B0}" destId="{8B6F5EB2-B824-436B-9153-9ECF067CD05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55D6B1-5B93-4671-8979-E6F4D77C5A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F9BFCD3-E56E-4A1E-A631-28817B9B20E3}">
      <dgm:prSet/>
      <dgm:spPr/>
      <dgm:t>
        <a:bodyPr/>
        <a:lstStyle/>
        <a:p>
          <a:r>
            <a:rPr lang="en-US" dirty="0"/>
            <a:t>The scrambleWord function takes an input word, copies it to another string (scrambledWord), and then shuffles the characters within scrambledWord to create a scrambled version of the original word.</a:t>
          </a:r>
          <a:endParaRPr lang="en-IN" dirty="0"/>
        </a:p>
      </dgm:t>
    </dgm:pt>
    <dgm:pt modelId="{4373CEC2-111F-4886-8B58-A8A535D392EB}" type="parTrans" cxnId="{78749D10-B278-400C-A742-FEDB7F9F0AD7}">
      <dgm:prSet/>
      <dgm:spPr/>
      <dgm:t>
        <a:bodyPr/>
        <a:lstStyle/>
        <a:p>
          <a:endParaRPr lang="en-IN"/>
        </a:p>
      </dgm:t>
    </dgm:pt>
    <dgm:pt modelId="{37979679-887D-4D8D-86AA-18229A8A422A}" type="sibTrans" cxnId="{78749D10-B278-400C-A742-FEDB7F9F0AD7}">
      <dgm:prSet/>
      <dgm:spPr/>
      <dgm:t>
        <a:bodyPr/>
        <a:lstStyle/>
        <a:p>
          <a:endParaRPr lang="en-IN"/>
        </a:p>
      </dgm:t>
    </dgm:pt>
    <dgm:pt modelId="{62D65AAC-A234-40B1-A859-92A70D5089D8}">
      <dgm:prSet/>
      <dgm:spPr/>
      <dgm:t>
        <a:bodyPr/>
        <a:lstStyle/>
        <a:p>
          <a:r>
            <a:rPr lang="en-US" dirty="0" err="1"/>
            <a:t>strcpy</a:t>
          </a:r>
          <a:r>
            <a:rPr lang="en-US" dirty="0"/>
            <a:t> function is used to copy the characters from the original word to the scrambled word. This ensures that the initial state of scrambledWord is the same as word. </a:t>
          </a:r>
          <a:endParaRPr lang="en-IN" dirty="0"/>
        </a:p>
      </dgm:t>
    </dgm:pt>
    <dgm:pt modelId="{B7D18355-F1ED-49A8-A07A-4B37E404013D}" type="parTrans" cxnId="{BDDC2FA0-FD97-49FE-BAF6-227687151CA1}">
      <dgm:prSet/>
      <dgm:spPr/>
      <dgm:t>
        <a:bodyPr/>
        <a:lstStyle/>
        <a:p>
          <a:endParaRPr lang="en-IN"/>
        </a:p>
      </dgm:t>
    </dgm:pt>
    <dgm:pt modelId="{836B2D6C-1A4B-420E-A131-80F7076268F0}" type="sibTrans" cxnId="{BDDC2FA0-FD97-49FE-BAF6-227687151CA1}">
      <dgm:prSet/>
      <dgm:spPr/>
      <dgm:t>
        <a:bodyPr/>
        <a:lstStyle/>
        <a:p>
          <a:endParaRPr lang="en-IN"/>
        </a:p>
      </dgm:t>
    </dgm:pt>
    <dgm:pt modelId="{CE005D20-C917-474A-8D2C-0D1CA3C12054}">
      <dgm:prSet/>
      <dgm:spPr/>
      <dgm:t>
        <a:bodyPr/>
        <a:lstStyle/>
        <a:p>
          <a:r>
            <a:rPr lang="en-US"/>
            <a:t>The for loop is used to iterate through each character of the word, excluding the last character as the last character in the word doesn't need to be swapped with any character.</a:t>
          </a:r>
          <a:endParaRPr lang="en-IN"/>
        </a:p>
      </dgm:t>
    </dgm:pt>
    <dgm:pt modelId="{5971E6CE-147D-4981-AD5C-4AE76E1719F1}" type="parTrans" cxnId="{575427DB-028D-4992-B80C-A1A481C6846D}">
      <dgm:prSet/>
      <dgm:spPr/>
      <dgm:t>
        <a:bodyPr/>
        <a:lstStyle/>
        <a:p>
          <a:endParaRPr lang="en-IN"/>
        </a:p>
      </dgm:t>
    </dgm:pt>
    <dgm:pt modelId="{077D9CA7-977A-41E4-A7F6-96E421DF66AB}" type="sibTrans" cxnId="{575427DB-028D-4992-B80C-A1A481C6846D}">
      <dgm:prSet/>
      <dgm:spPr/>
      <dgm:t>
        <a:bodyPr/>
        <a:lstStyle/>
        <a:p>
          <a:endParaRPr lang="en-IN"/>
        </a:p>
      </dgm:t>
    </dgm:pt>
    <dgm:pt modelId="{37F115F6-C896-45FB-89DB-899747B9A3E8}">
      <dgm:prSet/>
      <dgm:spPr/>
      <dgm:t>
        <a:bodyPr/>
        <a:lstStyle/>
        <a:p>
          <a:r>
            <a:rPr lang="en-US"/>
            <a:t>The rand() function is used within the loop and is used to  generate a pseudo-random integer.</a:t>
          </a:r>
          <a:endParaRPr lang="en-IN"/>
        </a:p>
      </dgm:t>
    </dgm:pt>
    <dgm:pt modelId="{5F7FC05A-4CEE-4515-9404-B185AE0C00F2}" type="parTrans" cxnId="{A684D961-01CF-42B9-8510-9004ABD8AF59}">
      <dgm:prSet/>
      <dgm:spPr/>
      <dgm:t>
        <a:bodyPr/>
        <a:lstStyle/>
        <a:p>
          <a:endParaRPr lang="en-IN"/>
        </a:p>
      </dgm:t>
    </dgm:pt>
    <dgm:pt modelId="{524CA91F-90EC-4620-86F1-3DCF3419A3E4}" type="sibTrans" cxnId="{A684D961-01CF-42B9-8510-9004ABD8AF59}">
      <dgm:prSet/>
      <dgm:spPr/>
      <dgm:t>
        <a:bodyPr/>
        <a:lstStyle/>
        <a:p>
          <a:endParaRPr lang="en-IN"/>
        </a:p>
      </dgm:t>
    </dgm:pt>
    <dgm:pt modelId="{616E5EFA-6B2C-4B70-9053-D6C7DB7570A8}">
      <dgm:prSet/>
      <dgm:spPr/>
      <dgm:t>
        <a:bodyPr/>
        <a:lstStyle/>
        <a:p>
          <a:r>
            <a:rPr lang="en-US"/>
            <a:t>We used a common technique known as  Knuth shuffle. It involves swapping the current character at index i with a randomly selected character at index j. This process is repeated for each character in the word, effectively shuffling the characters.</a:t>
          </a:r>
          <a:endParaRPr lang="en-IN"/>
        </a:p>
      </dgm:t>
    </dgm:pt>
    <dgm:pt modelId="{911DFB51-49AE-409E-B61F-95078B7031DC}" type="parTrans" cxnId="{9060E536-9F9F-469E-AE07-946429943275}">
      <dgm:prSet/>
      <dgm:spPr/>
      <dgm:t>
        <a:bodyPr/>
        <a:lstStyle/>
        <a:p>
          <a:endParaRPr lang="en-IN"/>
        </a:p>
      </dgm:t>
    </dgm:pt>
    <dgm:pt modelId="{0FE3D094-AA87-44AE-AEF3-3001DE0404FD}" type="sibTrans" cxnId="{9060E536-9F9F-469E-AE07-946429943275}">
      <dgm:prSet/>
      <dgm:spPr/>
      <dgm:t>
        <a:bodyPr/>
        <a:lstStyle/>
        <a:p>
          <a:endParaRPr lang="en-IN"/>
        </a:p>
      </dgm:t>
    </dgm:pt>
    <dgm:pt modelId="{935F5FA5-A398-488D-A5C7-C939628C20D1}" type="pres">
      <dgm:prSet presAssocID="{EE55D6B1-5B93-4671-8979-E6F4D77C5A77}" presName="linear" presStyleCnt="0">
        <dgm:presLayoutVars>
          <dgm:animLvl val="lvl"/>
          <dgm:resizeHandles val="exact"/>
        </dgm:presLayoutVars>
      </dgm:prSet>
      <dgm:spPr/>
    </dgm:pt>
    <dgm:pt modelId="{9E07278A-387E-46A2-B615-A55C0614B858}" type="pres">
      <dgm:prSet presAssocID="{8F9BFCD3-E56E-4A1E-A631-28817B9B20E3}" presName="parentText" presStyleLbl="node1" presStyleIdx="0" presStyleCnt="5" custScaleX="99085" custScaleY="101829" custLinFactNeighborX="458" custLinFactNeighborY="-30767">
        <dgm:presLayoutVars>
          <dgm:chMax val="0"/>
          <dgm:bulletEnabled val="1"/>
        </dgm:presLayoutVars>
      </dgm:prSet>
      <dgm:spPr/>
    </dgm:pt>
    <dgm:pt modelId="{EC76A448-C886-4577-8534-BFD804A879F7}" type="pres">
      <dgm:prSet presAssocID="{37979679-887D-4D8D-86AA-18229A8A422A}" presName="spacer" presStyleCnt="0"/>
      <dgm:spPr/>
    </dgm:pt>
    <dgm:pt modelId="{D45A422B-C68C-41BA-8884-17622D1E9345}" type="pres">
      <dgm:prSet presAssocID="{62D65AAC-A234-40B1-A859-92A70D5089D8}" presName="parentText" presStyleLbl="node1" presStyleIdx="1" presStyleCnt="5">
        <dgm:presLayoutVars>
          <dgm:chMax val="0"/>
          <dgm:bulletEnabled val="1"/>
        </dgm:presLayoutVars>
      </dgm:prSet>
      <dgm:spPr/>
    </dgm:pt>
    <dgm:pt modelId="{128DF53F-FF10-47A0-A59E-3AC12361D235}" type="pres">
      <dgm:prSet presAssocID="{836B2D6C-1A4B-420E-A131-80F7076268F0}" presName="spacer" presStyleCnt="0"/>
      <dgm:spPr/>
    </dgm:pt>
    <dgm:pt modelId="{00AB70BC-812C-4D7B-9A4B-7151C47F874C}" type="pres">
      <dgm:prSet presAssocID="{CE005D20-C917-474A-8D2C-0D1CA3C12054}" presName="parentText" presStyleLbl="node1" presStyleIdx="2" presStyleCnt="5">
        <dgm:presLayoutVars>
          <dgm:chMax val="0"/>
          <dgm:bulletEnabled val="1"/>
        </dgm:presLayoutVars>
      </dgm:prSet>
      <dgm:spPr/>
    </dgm:pt>
    <dgm:pt modelId="{953767A7-D875-41E4-8834-A5AE6CB1F265}" type="pres">
      <dgm:prSet presAssocID="{077D9CA7-977A-41E4-A7F6-96E421DF66AB}" presName="spacer" presStyleCnt="0"/>
      <dgm:spPr/>
    </dgm:pt>
    <dgm:pt modelId="{C66058BB-7198-4AE6-91AD-C8562E979FCD}" type="pres">
      <dgm:prSet presAssocID="{37F115F6-C896-45FB-89DB-899747B9A3E8}" presName="parentText" presStyleLbl="node1" presStyleIdx="3" presStyleCnt="5">
        <dgm:presLayoutVars>
          <dgm:chMax val="0"/>
          <dgm:bulletEnabled val="1"/>
        </dgm:presLayoutVars>
      </dgm:prSet>
      <dgm:spPr/>
    </dgm:pt>
    <dgm:pt modelId="{51DED6C0-E9B1-4476-A7A3-A66284038C65}" type="pres">
      <dgm:prSet presAssocID="{524CA91F-90EC-4620-86F1-3DCF3419A3E4}" presName="spacer" presStyleCnt="0"/>
      <dgm:spPr/>
    </dgm:pt>
    <dgm:pt modelId="{0A726142-B47F-448A-85C5-556846FE7667}" type="pres">
      <dgm:prSet presAssocID="{616E5EFA-6B2C-4B70-9053-D6C7DB7570A8}" presName="parentText" presStyleLbl="node1" presStyleIdx="4" presStyleCnt="5" custLinFactY="16273" custLinFactNeighborY="100000">
        <dgm:presLayoutVars>
          <dgm:chMax val="0"/>
          <dgm:bulletEnabled val="1"/>
        </dgm:presLayoutVars>
      </dgm:prSet>
      <dgm:spPr/>
    </dgm:pt>
  </dgm:ptLst>
  <dgm:cxnLst>
    <dgm:cxn modelId="{A20C5505-AD1C-42C9-8D5A-99A88B796178}" type="presOf" srcId="{8F9BFCD3-E56E-4A1E-A631-28817B9B20E3}" destId="{9E07278A-387E-46A2-B615-A55C0614B858}" srcOrd="0" destOrd="0" presId="urn:microsoft.com/office/officeart/2005/8/layout/vList2"/>
    <dgm:cxn modelId="{78749D10-B278-400C-A742-FEDB7F9F0AD7}" srcId="{EE55D6B1-5B93-4671-8979-E6F4D77C5A77}" destId="{8F9BFCD3-E56E-4A1E-A631-28817B9B20E3}" srcOrd="0" destOrd="0" parTransId="{4373CEC2-111F-4886-8B58-A8A535D392EB}" sibTransId="{37979679-887D-4D8D-86AA-18229A8A422A}"/>
    <dgm:cxn modelId="{65CF501B-CF2D-441E-9521-F163B7353405}" type="presOf" srcId="{616E5EFA-6B2C-4B70-9053-D6C7DB7570A8}" destId="{0A726142-B47F-448A-85C5-556846FE7667}" srcOrd="0" destOrd="0" presId="urn:microsoft.com/office/officeart/2005/8/layout/vList2"/>
    <dgm:cxn modelId="{9060E536-9F9F-469E-AE07-946429943275}" srcId="{EE55D6B1-5B93-4671-8979-E6F4D77C5A77}" destId="{616E5EFA-6B2C-4B70-9053-D6C7DB7570A8}" srcOrd="4" destOrd="0" parTransId="{911DFB51-49AE-409E-B61F-95078B7031DC}" sibTransId="{0FE3D094-AA87-44AE-AEF3-3001DE0404FD}"/>
    <dgm:cxn modelId="{A684D961-01CF-42B9-8510-9004ABD8AF59}" srcId="{EE55D6B1-5B93-4671-8979-E6F4D77C5A77}" destId="{37F115F6-C896-45FB-89DB-899747B9A3E8}" srcOrd="3" destOrd="0" parTransId="{5F7FC05A-4CEE-4515-9404-B185AE0C00F2}" sibTransId="{524CA91F-90EC-4620-86F1-3DCF3419A3E4}"/>
    <dgm:cxn modelId="{417D916D-655A-4FFD-90D7-BEF47D0A14A0}" type="presOf" srcId="{62D65AAC-A234-40B1-A859-92A70D5089D8}" destId="{D45A422B-C68C-41BA-8884-17622D1E9345}" srcOrd="0" destOrd="0" presId="urn:microsoft.com/office/officeart/2005/8/layout/vList2"/>
    <dgm:cxn modelId="{F5868189-2218-4DE9-A2E3-110622BE94D0}" type="presOf" srcId="{EE55D6B1-5B93-4671-8979-E6F4D77C5A77}" destId="{935F5FA5-A398-488D-A5C7-C939628C20D1}" srcOrd="0" destOrd="0" presId="urn:microsoft.com/office/officeart/2005/8/layout/vList2"/>
    <dgm:cxn modelId="{BDDC2FA0-FD97-49FE-BAF6-227687151CA1}" srcId="{EE55D6B1-5B93-4671-8979-E6F4D77C5A77}" destId="{62D65AAC-A234-40B1-A859-92A70D5089D8}" srcOrd="1" destOrd="0" parTransId="{B7D18355-F1ED-49A8-A07A-4B37E404013D}" sibTransId="{836B2D6C-1A4B-420E-A131-80F7076268F0}"/>
    <dgm:cxn modelId="{0FDC16AE-89CB-4024-B9C1-3D15E6BAD453}" type="presOf" srcId="{37F115F6-C896-45FB-89DB-899747B9A3E8}" destId="{C66058BB-7198-4AE6-91AD-C8562E979FCD}" srcOrd="0" destOrd="0" presId="urn:microsoft.com/office/officeart/2005/8/layout/vList2"/>
    <dgm:cxn modelId="{C721E9B8-F36E-4E78-9E4A-1320571C0B54}" type="presOf" srcId="{CE005D20-C917-474A-8D2C-0D1CA3C12054}" destId="{00AB70BC-812C-4D7B-9A4B-7151C47F874C}" srcOrd="0" destOrd="0" presId="urn:microsoft.com/office/officeart/2005/8/layout/vList2"/>
    <dgm:cxn modelId="{575427DB-028D-4992-B80C-A1A481C6846D}" srcId="{EE55D6B1-5B93-4671-8979-E6F4D77C5A77}" destId="{CE005D20-C917-474A-8D2C-0D1CA3C12054}" srcOrd="2" destOrd="0" parTransId="{5971E6CE-147D-4981-AD5C-4AE76E1719F1}" sibTransId="{077D9CA7-977A-41E4-A7F6-96E421DF66AB}"/>
    <dgm:cxn modelId="{BAD43F03-3514-4949-B182-16A7BDCB8C57}" type="presParOf" srcId="{935F5FA5-A398-488D-A5C7-C939628C20D1}" destId="{9E07278A-387E-46A2-B615-A55C0614B858}" srcOrd="0" destOrd="0" presId="urn:microsoft.com/office/officeart/2005/8/layout/vList2"/>
    <dgm:cxn modelId="{D0E07226-2754-4AAD-A747-2C7064D16782}" type="presParOf" srcId="{935F5FA5-A398-488D-A5C7-C939628C20D1}" destId="{EC76A448-C886-4577-8534-BFD804A879F7}" srcOrd="1" destOrd="0" presId="urn:microsoft.com/office/officeart/2005/8/layout/vList2"/>
    <dgm:cxn modelId="{B73E23C5-8338-488A-B799-DA89699FCB78}" type="presParOf" srcId="{935F5FA5-A398-488D-A5C7-C939628C20D1}" destId="{D45A422B-C68C-41BA-8884-17622D1E9345}" srcOrd="2" destOrd="0" presId="urn:microsoft.com/office/officeart/2005/8/layout/vList2"/>
    <dgm:cxn modelId="{3B0FA05F-DCCE-4051-AEA3-B75B7EBBE8D3}" type="presParOf" srcId="{935F5FA5-A398-488D-A5C7-C939628C20D1}" destId="{128DF53F-FF10-47A0-A59E-3AC12361D235}" srcOrd="3" destOrd="0" presId="urn:microsoft.com/office/officeart/2005/8/layout/vList2"/>
    <dgm:cxn modelId="{771F2DBF-239E-48BC-867C-2BCCFF80AC3A}" type="presParOf" srcId="{935F5FA5-A398-488D-A5C7-C939628C20D1}" destId="{00AB70BC-812C-4D7B-9A4B-7151C47F874C}" srcOrd="4" destOrd="0" presId="urn:microsoft.com/office/officeart/2005/8/layout/vList2"/>
    <dgm:cxn modelId="{86AC24B2-0F13-43DB-8F13-E5283D68E509}" type="presParOf" srcId="{935F5FA5-A398-488D-A5C7-C939628C20D1}" destId="{953767A7-D875-41E4-8834-A5AE6CB1F265}" srcOrd="5" destOrd="0" presId="urn:microsoft.com/office/officeart/2005/8/layout/vList2"/>
    <dgm:cxn modelId="{EDCA6E82-FA5C-442B-BCAC-792F86537305}" type="presParOf" srcId="{935F5FA5-A398-488D-A5C7-C939628C20D1}" destId="{C66058BB-7198-4AE6-91AD-C8562E979FCD}" srcOrd="6" destOrd="0" presId="urn:microsoft.com/office/officeart/2005/8/layout/vList2"/>
    <dgm:cxn modelId="{1986C21A-8422-4F88-BA7F-AB4EDF1206E6}" type="presParOf" srcId="{935F5FA5-A398-488D-A5C7-C939628C20D1}" destId="{51DED6C0-E9B1-4476-A7A3-A66284038C65}" srcOrd="7" destOrd="0" presId="urn:microsoft.com/office/officeart/2005/8/layout/vList2"/>
    <dgm:cxn modelId="{139BEECB-DEFF-4865-A4DB-7E8BB12E18CE}" type="presParOf" srcId="{935F5FA5-A398-488D-A5C7-C939628C20D1}" destId="{0A726142-B47F-448A-85C5-556846FE766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0EE7E4-4763-4994-9B78-21DD39EE33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39779C2-EF78-409D-AE0F-3E27E5836067}">
      <dgm:prSet/>
      <dgm:spPr/>
      <dgm:t>
        <a:bodyPr/>
        <a:lstStyle/>
        <a:p>
          <a:r>
            <a:rPr lang="en-US" b="0" i="0" dirty="0"/>
            <a:t>This function handles a player's guess for a given round. It allows the player to enter a guess, providing hints if the player types "hint." It also handles backspace to correct mistakes. The function returns the score for the round based on the correctness of the guess and the number of attempts.</a:t>
          </a:r>
          <a:endParaRPr lang="en-IN" dirty="0"/>
        </a:p>
      </dgm:t>
    </dgm:pt>
    <dgm:pt modelId="{38D1EFDB-C125-484B-9AD9-0E5E36FDCA10}" type="parTrans" cxnId="{13680F0C-68B0-484F-831C-8216CAD27D63}">
      <dgm:prSet/>
      <dgm:spPr/>
      <dgm:t>
        <a:bodyPr/>
        <a:lstStyle/>
        <a:p>
          <a:endParaRPr lang="en-IN"/>
        </a:p>
      </dgm:t>
    </dgm:pt>
    <dgm:pt modelId="{2CC45070-AAB9-49F8-9ABE-00EEA27B1BE6}" type="sibTrans" cxnId="{13680F0C-68B0-484F-831C-8216CAD27D63}">
      <dgm:prSet/>
      <dgm:spPr/>
      <dgm:t>
        <a:bodyPr/>
        <a:lstStyle/>
        <a:p>
          <a:endParaRPr lang="en-IN"/>
        </a:p>
      </dgm:t>
    </dgm:pt>
    <dgm:pt modelId="{0032CEAB-7A78-4919-AA93-5EEB886BD133}">
      <dgm:prSet/>
      <dgm:spPr/>
      <dgm:t>
        <a:bodyPr/>
        <a:lstStyle/>
        <a:p>
          <a:r>
            <a:rPr lang="en-IN" dirty="0"/>
            <a:t>First we declares an array to store the player's guess. This array is used to store the characters entered by the player when guessing the word.</a:t>
          </a:r>
        </a:p>
      </dgm:t>
    </dgm:pt>
    <dgm:pt modelId="{4E2F2C24-E5E0-4712-8CB2-1E4AE56204B7}" type="parTrans" cxnId="{09752157-75A9-4D38-8724-DC1BFE5A766C}">
      <dgm:prSet/>
      <dgm:spPr/>
      <dgm:t>
        <a:bodyPr/>
        <a:lstStyle/>
        <a:p>
          <a:endParaRPr lang="en-IN"/>
        </a:p>
      </dgm:t>
    </dgm:pt>
    <dgm:pt modelId="{97A074DB-030C-48A2-B9E6-B556C36A0E0F}" type="sibTrans" cxnId="{09752157-75A9-4D38-8724-DC1BFE5A766C}">
      <dgm:prSet/>
      <dgm:spPr/>
      <dgm:t>
        <a:bodyPr/>
        <a:lstStyle/>
        <a:p>
          <a:endParaRPr lang="en-IN"/>
        </a:p>
      </dgm:t>
    </dgm:pt>
    <dgm:pt modelId="{2AE0EA6E-E233-4C1D-A7DF-70706CFBD0F0}">
      <dgm:prSet/>
      <dgm:spPr/>
      <dgm:t>
        <a:bodyPr/>
        <a:lstStyle/>
        <a:p>
          <a:r>
            <a:rPr lang="en-IN"/>
            <a:t>An variable named “attempts” of data type int is declared and is initialized to value 0. </a:t>
          </a:r>
          <a:r>
            <a:rPr lang="en-US"/>
            <a:t>This is to keeps track of the number of attempts the player has made.</a:t>
          </a:r>
          <a:endParaRPr lang="en-IN"/>
        </a:p>
      </dgm:t>
    </dgm:pt>
    <dgm:pt modelId="{7D578EC5-6184-4C51-B535-BAC5BCBDFE72}" type="parTrans" cxnId="{6978B3B4-E986-4AA4-B320-90E2193A9C6C}">
      <dgm:prSet/>
      <dgm:spPr/>
      <dgm:t>
        <a:bodyPr/>
        <a:lstStyle/>
        <a:p>
          <a:endParaRPr lang="en-IN"/>
        </a:p>
      </dgm:t>
    </dgm:pt>
    <dgm:pt modelId="{E17EED34-BF30-468D-BA54-865D27310A7A}" type="sibTrans" cxnId="{6978B3B4-E986-4AA4-B320-90E2193A9C6C}">
      <dgm:prSet/>
      <dgm:spPr/>
      <dgm:t>
        <a:bodyPr/>
        <a:lstStyle/>
        <a:p>
          <a:endParaRPr lang="en-IN"/>
        </a:p>
      </dgm:t>
    </dgm:pt>
    <dgm:pt modelId="{77E9DB4A-B1D1-461F-9F42-240E23DC8104}">
      <dgm:prSet/>
      <dgm:spPr/>
      <dgm:t>
        <a:bodyPr/>
        <a:lstStyle/>
        <a:p>
          <a:r>
            <a:rPr lang="en-US" dirty="0"/>
            <a:t>Now, another while loop is initialized to handle user input for the guess. It reads characters, handles backspace, and prints '*' instead of the actual character to hide the input given by players.</a:t>
          </a:r>
          <a:endParaRPr lang="en-IN" dirty="0"/>
        </a:p>
      </dgm:t>
    </dgm:pt>
    <dgm:pt modelId="{365B1B93-990C-4541-B97A-F13141557D2F}" type="parTrans" cxnId="{3E9C804E-DA06-435D-9040-C300D83A0057}">
      <dgm:prSet/>
      <dgm:spPr/>
      <dgm:t>
        <a:bodyPr/>
        <a:lstStyle/>
        <a:p>
          <a:endParaRPr lang="en-IN"/>
        </a:p>
      </dgm:t>
    </dgm:pt>
    <dgm:pt modelId="{46BFD017-BE87-4333-8BF1-4C62C679C590}" type="sibTrans" cxnId="{3E9C804E-DA06-435D-9040-C300D83A0057}">
      <dgm:prSet/>
      <dgm:spPr/>
      <dgm:t>
        <a:bodyPr/>
        <a:lstStyle/>
        <a:p>
          <a:endParaRPr lang="en-IN"/>
        </a:p>
      </dgm:t>
    </dgm:pt>
    <dgm:pt modelId="{79896093-0D55-4ED9-BEF7-D4426F9A267A}" type="pres">
      <dgm:prSet presAssocID="{C60EE7E4-4763-4994-9B78-21DD39EE3310}" presName="linear" presStyleCnt="0">
        <dgm:presLayoutVars>
          <dgm:animLvl val="lvl"/>
          <dgm:resizeHandles val="exact"/>
        </dgm:presLayoutVars>
      </dgm:prSet>
      <dgm:spPr/>
    </dgm:pt>
    <dgm:pt modelId="{78301A02-B632-4537-83E7-4AC736B4C80A}" type="pres">
      <dgm:prSet presAssocID="{039779C2-EF78-409D-AE0F-3E27E5836067}" presName="parentText" presStyleLbl="node1" presStyleIdx="0" presStyleCnt="4">
        <dgm:presLayoutVars>
          <dgm:chMax val="0"/>
          <dgm:bulletEnabled val="1"/>
        </dgm:presLayoutVars>
      </dgm:prSet>
      <dgm:spPr/>
    </dgm:pt>
    <dgm:pt modelId="{2F0AE27A-26A9-41E6-BB7B-6AD53EFAA85E}" type="pres">
      <dgm:prSet presAssocID="{2CC45070-AAB9-49F8-9ABE-00EEA27B1BE6}" presName="spacer" presStyleCnt="0"/>
      <dgm:spPr/>
    </dgm:pt>
    <dgm:pt modelId="{8929E342-7A5A-4BD9-AD75-211AA165983A}" type="pres">
      <dgm:prSet presAssocID="{0032CEAB-7A78-4919-AA93-5EEB886BD133}" presName="parentText" presStyleLbl="node1" presStyleIdx="1" presStyleCnt="4">
        <dgm:presLayoutVars>
          <dgm:chMax val="0"/>
          <dgm:bulletEnabled val="1"/>
        </dgm:presLayoutVars>
      </dgm:prSet>
      <dgm:spPr/>
    </dgm:pt>
    <dgm:pt modelId="{01DF8FE2-FEF7-4C42-A34F-069C574877E7}" type="pres">
      <dgm:prSet presAssocID="{97A074DB-030C-48A2-B9E6-B556C36A0E0F}" presName="spacer" presStyleCnt="0"/>
      <dgm:spPr/>
    </dgm:pt>
    <dgm:pt modelId="{7B02A14E-1732-43A3-8536-D4482A7960C4}" type="pres">
      <dgm:prSet presAssocID="{2AE0EA6E-E233-4C1D-A7DF-70706CFBD0F0}" presName="parentText" presStyleLbl="node1" presStyleIdx="2" presStyleCnt="4">
        <dgm:presLayoutVars>
          <dgm:chMax val="0"/>
          <dgm:bulletEnabled val="1"/>
        </dgm:presLayoutVars>
      </dgm:prSet>
      <dgm:spPr/>
    </dgm:pt>
    <dgm:pt modelId="{EDFBF4AF-00BB-4C50-9F05-E636068D335A}" type="pres">
      <dgm:prSet presAssocID="{E17EED34-BF30-468D-BA54-865D27310A7A}" presName="spacer" presStyleCnt="0"/>
      <dgm:spPr/>
    </dgm:pt>
    <dgm:pt modelId="{931DDA6D-7B9A-4D42-B07E-6B00CBE07813}" type="pres">
      <dgm:prSet presAssocID="{77E9DB4A-B1D1-461F-9F42-240E23DC8104}" presName="parentText" presStyleLbl="node1" presStyleIdx="3" presStyleCnt="4">
        <dgm:presLayoutVars>
          <dgm:chMax val="0"/>
          <dgm:bulletEnabled val="1"/>
        </dgm:presLayoutVars>
      </dgm:prSet>
      <dgm:spPr/>
    </dgm:pt>
  </dgm:ptLst>
  <dgm:cxnLst>
    <dgm:cxn modelId="{13680F0C-68B0-484F-831C-8216CAD27D63}" srcId="{C60EE7E4-4763-4994-9B78-21DD39EE3310}" destId="{039779C2-EF78-409D-AE0F-3E27E5836067}" srcOrd="0" destOrd="0" parTransId="{38D1EFDB-C125-484B-9AD9-0E5E36FDCA10}" sibTransId="{2CC45070-AAB9-49F8-9ABE-00EEA27B1BE6}"/>
    <dgm:cxn modelId="{2A3E860C-C5A7-461C-9EF6-308832C85057}" type="presOf" srcId="{0032CEAB-7A78-4919-AA93-5EEB886BD133}" destId="{8929E342-7A5A-4BD9-AD75-211AA165983A}" srcOrd="0" destOrd="0" presId="urn:microsoft.com/office/officeart/2005/8/layout/vList2"/>
    <dgm:cxn modelId="{A063D52B-EF6F-4DCF-BAAA-B9D1E207D0FA}" type="presOf" srcId="{77E9DB4A-B1D1-461F-9F42-240E23DC8104}" destId="{931DDA6D-7B9A-4D42-B07E-6B00CBE07813}" srcOrd="0" destOrd="0" presId="urn:microsoft.com/office/officeart/2005/8/layout/vList2"/>
    <dgm:cxn modelId="{3E9C804E-DA06-435D-9040-C300D83A0057}" srcId="{C60EE7E4-4763-4994-9B78-21DD39EE3310}" destId="{77E9DB4A-B1D1-461F-9F42-240E23DC8104}" srcOrd="3" destOrd="0" parTransId="{365B1B93-990C-4541-B97A-F13141557D2F}" sibTransId="{46BFD017-BE87-4333-8BF1-4C62C679C590}"/>
    <dgm:cxn modelId="{09752157-75A9-4D38-8724-DC1BFE5A766C}" srcId="{C60EE7E4-4763-4994-9B78-21DD39EE3310}" destId="{0032CEAB-7A78-4919-AA93-5EEB886BD133}" srcOrd="1" destOrd="0" parTransId="{4E2F2C24-E5E0-4712-8CB2-1E4AE56204B7}" sibTransId="{97A074DB-030C-48A2-B9E6-B556C36A0E0F}"/>
    <dgm:cxn modelId="{E9538795-7F76-4FE8-A80C-02E578E9814F}" type="presOf" srcId="{C60EE7E4-4763-4994-9B78-21DD39EE3310}" destId="{79896093-0D55-4ED9-BEF7-D4426F9A267A}" srcOrd="0" destOrd="0" presId="urn:microsoft.com/office/officeart/2005/8/layout/vList2"/>
    <dgm:cxn modelId="{6978B3B4-E986-4AA4-B320-90E2193A9C6C}" srcId="{C60EE7E4-4763-4994-9B78-21DD39EE3310}" destId="{2AE0EA6E-E233-4C1D-A7DF-70706CFBD0F0}" srcOrd="2" destOrd="0" parTransId="{7D578EC5-6184-4C51-B535-BAC5BCBDFE72}" sibTransId="{E17EED34-BF30-468D-BA54-865D27310A7A}"/>
    <dgm:cxn modelId="{200CF4B8-60A8-4848-8F0A-C0F1A1FCD306}" type="presOf" srcId="{039779C2-EF78-409D-AE0F-3E27E5836067}" destId="{78301A02-B632-4537-83E7-4AC736B4C80A}" srcOrd="0" destOrd="0" presId="urn:microsoft.com/office/officeart/2005/8/layout/vList2"/>
    <dgm:cxn modelId="{B1D56CC4-0C2A-4C14-8CD2-2D1C65013EA5}" type="presOf" srcId="{2AE0EA6E-E233-4C1D-A7DF-70706CFBD0F0}" destId="{7B02A14E-1732-43A3-8536-D4482A7960C4}" srcOrd="0" destOrd="0" presId="urn:microsoft.com/office/officeart/2005/8/layout/vList2"/>
    <dgm:cxn modelId="{7EF93E01-E8C6-4494-B2D8-811BDC9E5E7C}" type="presParOf" srcId="{79896093-0D55-4ED9-BEF7-D4426F9A267A}" destId="{78301A02-B632-4537-83E7-4AC736B4C80A}" srcOrd="0" destOrd="0" presId="urn:microsoft.com/office/officeart/2005/8/layout/vList2"/>
    <dgm:cxn modelId="{AB84BD08-B49D-4683-87D2-96A37DFB127D}" type="presParOf" srcId="{79896093-0D55-4ED9-BEF7-D4426F9A267A}" destId="{2F0AE27A-26A9-41E6-BB7B-6AD53EFAA85E}" srcOrd="1" destOrd="0" presId="urn:microsoft.com/office/officeart/2005/8/layout/vList2"/>
    <dgm:cxn modelId="{E51E14A4-FD9E-4A8E-BC75-49A7D0ED4F2E}" type="presParOf" srcId="{79896093-0D55-4ED9-BEF7-D4426F9A267A}" destId="{8929E342-7A5A-4BD9-AD75-211AA165983A}" srcOrd="2" destOrd="0" presId="urn:microsoft.com/office/officeart/2005/8/layout/vList2"/>
    <dgm:cxn modelId="{FA091FE6-AB39-4441-A25E-1EACDE20812B}" type="presParOf" srcId="{79896093-0D55-4ED9-BEF7-D4426F9A267A}" destId="{01DF8FE2-FEF7-4C42-A34F-069C574877E7}" srcOrd="3" destOrd="0" presId="urn:microsoft.com/office/officeart/2005/8/layout/vList2"/>
    <dgm:cxn modelId="{FF366E72-3FDF-4A68-B66E-4749F5BE9EBD}" type="presParOf" srcId="{79896093-0D55-4ED9-BEF7-D4426F9A267A}" destId="{7B02A14E-1732-43A3-8536-D4482A7960C4}" srcOrd="4" destOrd="0" presId="urn:microsoft.com/office/officeart/2005/8/layout/vList2"/>
    <dgm:cxn modelId="{8FD1EC05-DFF1-4215-ACF4-BE20F9F77FBE}" type="presParOf" srcId="{79896093-0D55-4ED9-BEF7-D4426F9A267A}" destId="{EDFBF4AF-00BB-4C50-9F05-E636068D335A}" srcOrd="5" destOrd="0" presId="urn:microsoft.com/office/officeart/2005/8/layout/vList2"/>
    <dgm:cxn modelId="{2E95D19C-084E-4388-B95B-EE5E24A0FD10}" type="presParOf" srcId="{79896093-0D55-4ED9-BEF7-D4426F9A267A}" destId="{931DDA6D-7B9A-4D42-B07E-6B00CBE0781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E1047B-E32A-4911-A37B-94BADA8FC7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600955A-618E-4756-A280-D285145FC02A}">
      <dgm:prSet/>
      <dgm:spPr/>
      <dgm:t>
        <a:bodyPr/>
        <a:lstStyle/>
        <a:p>
          <a:r>
            <a:rPr lang="en-IN"/>
            <a:t>Now we use the string functions strcmp() to check if the player entered "hint”. If the player's guess is equal to "hint“, the program prints a hint and increments the attempts variable.</a:t>
          </a:r>
        </a:p>
      </dgm:t>
    </dgm:pt>
    <dgm:pt modelId="{28969014-19BA-4795-AD1C-39E99B2BA812}" type="parTrans" cxnId="{A2F36976-ADDE-406A-B1D5-215608770B0F}">
      <dgm:prSet/>
      <dgm:spPr/>
      <dgm:t>
        <a:bodyPr/>
        <a:lstStyle/>
        <a:p>
          <a:endParaRPr lang="en-IN"/>
        </a:p>
      </dgm:t>
    </dgm:pt>
    <dgm:pt modelId="{F026EA3D-2135-41F5-B690-E7C41095051F}" type="sibTrans" cxnId="{A2F36976-ADDE-406A-B1D5-215608770B0F}">
      <dgm:prSet/>
      <dgm:spPr/>
      <dgm:t>
        <a:bodyPr/>
        <a:lstStyle/>
        <a:p>
          <a:endParaRPr lang="en-IN"/>
        </a:p>
      </dgm:t>
    </dgm:pt>
    <dgm:pt modelId="{4DC00355-AA93-4257-AF02-4426D9F45171}">
      <dgm:prSet/>
      <dgm:spPr/>
      <dgm:t>
        <a:bodyPr/>
        <a:lstStyle/>
        <a:p>
          <a:r>
            <a:rPr lang="en-IN"/>
            <a:t>Again the string compare function is used to compare the player’s guess with the actual word. If they are equal,</a:t>
          </a:r>
          <a:r>
            <a:rPr lang="en-US"/>
            <a:t>the program prints a correct message and returns a score based on the number of attempts.</a:t>
          </a:r>
          <a:endParaRPr lang="en-IN"/>
        </a:p>
      </dgm:t>
    </dgm:pt>
    <dgm:pt modelId="{9916BB19-E87B-455E-9027-5EF996EC9769}" type="parTrans" cxnId="{EE616BF1-ABAF-43E8-8062-846EC4BEBB25}">
      <dgm:prSet/>
      <dgm:spPr/>
      <dgm:t>
        <a:bodyPr/>
        <a:lstStyle/>
        <a:p>
          <a:endParaRPr lang="en-IN"/>
        </a:p>
      </dgm:t>
    </dgm:pt>
    <dgm:pt modelId="{10C9B88C-3FA6-4FAF-ACAA-DC02F8350F80}" type="sibTrans" cxnId="{EE616BF1-ABAF-43E8-8062-846EC4BEBB25}">
      <dgm:prSet/>
      <dgm:spPr/>
      <dgm:t>
        <a:bodyPr/>
        <a:lstStyle/>
        <a:p>
          <a:endParaRPr lang="en-IN"/>
        </a:p>
      </dgm:t>
    </dgm:pt>
    <dgm:pt modelId="{36078398-2517-42FB-8702-397A637641FC}">
      <dgm:prSet/>
      <dgm:spPr/>
      <dgm:t>
        <a:bodyPr/>
        <a:lstStyle/>
        <a:p>
          <a:r>
            <a:rPr lang="en-US"/>
            <a:t>In the end ,the variable attempts is incremented if the player’s guess is incorrect.</a:t>
          </a:r>
          <a:endParaRPr lang="en-IN"/>
        </a:p>
      </dgm:t>
    </dgm:pt>
    <dgm:pt modelId="{2B3D7D4F-3990-435C-8B4D-6CFA44364D6B}" type="parTrans" cxnId="{2548E0C9-F6E5-441C-B2D5-323AEE70B245}">
      <dgm:prSet/>
      <dgm:spPr/>
      <dgm:t>
        <a:bodyPr/>
        <a:lstStyle/>
        <a:p>
          <a:endParaRPr lang="en-IN"/>
        </a:p>
      </dgm:t>
    </dgm:pt>
    <dgm:pt modelId="{96909504-14C2-42AB-B27D-8F0834266770}" type="sibTrans" cxnId="{2548E0C9-F6E5-441C-B2D5-323AEE70B245}">
      <dgm:prSet/>
      <dgm:spPr/>
      <dgm:t>
        <a:bodyPr/>
        <a:lstStyle/>
        <a:p>
          <a:endParaRPr lang="en-IN"/>
        </a:p>
      </dgm:t>
    </dgm:pt>
    <dgm:pt modelId="{D85ED0A4-E146-4283-B841-70DF84D4BD60}" type="pres">
      <dgm:prSet presAssocID="{40E1047B-E32A-4911-A37B-94BADA8FC72D}" presName="linear" presStyleCnt="0">
        <dgm:presLayoutVars>
          <dgm:animLvl val="lvl"/>
          <dgm:resizeHandles val="exact"/>
        </dgm:presLayoutVars>
      </dgm:prSet>
      <dgm:spPr/>
    </dgm:pt>
    <dgm:pt modelId="{5D2435D9-3CDE-4C2F-896B-B01857CD8C6B}" type="pres">
      <dgm:prSet presAssocID="{2600955A-618E-4756-A280-D285145FC02A}" presName="parentText" presStyleLbl="node1" presStyleIdx="0" presStyleCnt="3">
        <dgm:presLayoutVars>
          <dgm:chMax val="0"/>
          <dgm:bulletEnabled val="1"/>
        </dgm:presLayoutVars>
      </dgm:prSet>
      <dgm:spPr/>
    </dgm:pt>
    <dgm:pt modelId="{1AA143AA-F682-4A93-BBBC-CFDE2C4581B6}" type="pres">
      <dgm:prSet presAssocID="{F026EA3D-2135-41F5-B690-E7C41095051F}" presName="spacer" presStyleCnt="0"/>
      <dgm:spPr/>
    </dgm:pt>
    <dgm:pt modelId="{C23C885A-88FB-4C09-B982-999756CB1FB0}" type="pres">
      <dgm:prSet presAssocID="{4DC00355-AA93-4257-AF02-4426D9F45171}" presName="parentText" presStyleLbl="node1" presStyleIdx="1" presStyleCnt="3">
        <dgm:presLayoutVars>
          <dgm:chMax val="0"/>
          <dgm:bulletEnabled val="1"/>
        </dgm:presLayoutVars>
      </dgm:prSet>
      <dgm:spPr/>
    </dgm:pt>
    <dgm:pt modelId="{7BBFCD25-E0EB-47AF-8138-C3B2E4AE97AF}" type="pres">
      <dgm:prSet presAssocID="{10C9B88C-3FA6-4FAF-ACAA-DC02F8350F80}" presName="spacer" presStyleCnt="0"/>
      <dgm:spPr/>
    </dgm:pt>
    <dgm:pt modelId="{1570F7AD-01F5-4F44-B3AF-5DAC0B4BBB6A}" type="pres">
      <dgm:prSet presAssocID="{36078398-2517-42FB-8702-397A637641FC}" presName="parentText" presStyleLbl="node1" presStyleIdx="2" presStyleCnt="3">
        <dgm:presLayoutVars>
          <dgm:chMax val="0"/>
          <dgm:bulletEnabled val="1"/>
        </dgm:presLayoutVars>
      </dgm:prSet>
      <dgm:spPr/>
    </dgm:pt>
  </dgm:ptLst>
  <dgm:cxnLst>
    <dgm:cxn modelId="{826E634B-31FD-4B12-BFEE-92FF831F3993}" type="presOf" srcId="{40E1047B-E32A-4911-A37B-94BADA8FC72D}" destId="{D85ED0A4-E146-4283-B841-70DF84D4BD60}" srcOrd="0" destOrd="0" presId="urn:microsoft.com/office/officeart/2005/8/layout/vList2"/>
    <dgm:cxn modelId="{A2F36976-ADDE-406A-B1D5-215608770B0F}" srcId="{40E1047B-E32A-4911-A37B-94BADA8FC72D}" destId="{2600955A-618E-4756-A280-D285145FC02A}" srcOrd="0" destOrd="0" parTransId="{28969014-19BA-4795-AD1C-39E99B2BA812}" sibTransId="{F026EA3D-2135-41F5-B690-E7C41095051F}"/>
    <dgm:cxn modelId="{7DA6E17A-96D0-473F-9CB4-A1C5C903B6D4}" type="presOf" srcId="{36078398-2517-42FB-8702-397A637641FC}" destId="{1570F7AD-01F5-4F44-B3AF-5DAC0B4BBB6A}" srcOrd="0" destOrd="0" presId="urn:microsoft.com/office/officeart/2005/8/layout/vList2"/>
    <dgm:cxn modelId="{835E2DBB-296F-45FD-BE3D-F407A7B0DFB2}" type="presOf" srcId="{2600955A-618E-4756-A280-D285145FC02A}" destId="{5D2435D9-3CDE-4C2F-896B-B01857CD8C6B}" srcOrd="0" destOrd="0" presId="urn:microsoft.com/office/officeart/2005/8/layout/vList2"/>
    <dgm:cxn modelId="{2548E0C9-F6E5-441C-B2D5-323AEE70B245}" srcId="{40E1047B-E32A-4911-A37B-94BADA8FC72D}" destId="{36078398-2517-42FB-8702-397A637641FC}" srcOrd="2" destOrd="0" parTransId="{2B3D7D4F-3990-435C-8B4D-6CFA44364D6B}" sibTransId="{96909504-14C2-42AB-B27D-8F0834266770}"/>
    <dgm:cxn modelId="{26F721EE-1828-4D6C-9609-AAF8F259FBF6}" type="presOf" srcId="{4DC00355-AA93-4257-AF02-4426D9F45171}" destId="{C23C885A-88FB-4C09-B982-999756CB1FB0}" srcOrd="0" destOrd="0" presId="urn:microsoft.com/office/officeart/2005/8/layout/vList2"/>
    <dgm:cxn modelId="{EE616BF1-ABAF-43E8-8062-846EC4BEBB25}" srcId="{40E1047B-E32A-4911-A37B-94BADA8FC72D}" destId="{4DC00355-AA93-4257-AF02-4426D9F45171}" srcOrd="1" destOrd="0" parTransId="{9916BB19-E87B-455E-9027-5EF996EC9769}" sibTransId="{10C9B88C-3FA6-4FAF-ACAA-DC02F8350F80}"/>
    <dgm:cxn modelId="{AB1E05FC-2813-4166-BA74-824071B82DE8}" type="presParOf" srcId="{D85ED0A4-E146-4283-B841-70DF84D4BD60}" destId="{5D2435D9-3CDE-4C2F-896B-B01857CD8C6B}" srcOrd="0" destOrd="0" presId="urn:microsoft.com/office/officeart/2005/8/layout/vList2"/>
    <dgm:cxn modelId="{0371F4E7-6B82-4669-996E-3BB789791781}" type="presParOf" srcId="{D85ED0A4-E146-4283-B841-70DF84D4BD60}" destId="{1AA143AA-F682-4A93-BBBC-CFDE2C4581B6}" srcOrd="1" destOrd="0" presId="urn:microsoft.com/office/officeart/2005/8/layout/vList2"/>
    <dgm:cxn modelId="{765FD969-3414-411F-9F98-42CC1A17A0B1}" type="presParOf" srcId="{D85ED0A4-E146-4283-B841-70DF84D4BD60}" destId="{C23C885A-88FB-4C09-B982-999756CB1FB0}" srcOrd="2" destOrd="0" presId="urn:microsoft.com/office/officeart/2005/8/layout/vList2"/>
    <dgm:cxn modelId="{575BB9F0-30BD-4BCA-AF21-ED3143C1D8FE}" type="presParOf" srcId="{D85ED0A4-E146-4283-B841-70DF84D4BD60}" destId="{7BBFCD25-E0EB-47AF-8138-C3B2E4AE97AF}" srcOrd="3" destOrd="0" presId="urn:microsoft.com/office/officeart/2005/8/layout/vList2"/>
    <dgm:cxn modelId="{ED4E2FEE-6955-4DA6-A929-D8CDAD1C758F}" type="presParOf" srcId="{D85ED0A4-E146-4283-B841-70DF84D4BD60}" destId="{1570F7AD-01F5-4F44-B3AF-5DAC0B4BBB6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5FAE82-3603-4902-B3C0-D24AFFF72E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B52A89F-DC36-4D14-9224-A0BC5210716A}">
      <dgm:prSet/>
      <dgm:spPr/>
      <dgm:t>
        <a:bodyPr/>
        <a:lstStyle/>
        <a:p>
          <a:r>
            <a:rPr lang="en-IN"/>
            <a:t>The main function orchestrates the entire Scramble Word Game, handling initialization, game rounds, player input, scoring, and determining the winner. It provides a user-friendly experience with informative messages at each step.</a:t>
          </a:r>
        </a:p>
      </dgm:t>
    </dgm:pt>
    <dgm:pt modelId="{010B561B-44B7-477A-8ECA-EA7148EB86E0}" type="parTrans" cxnId="{A2BDE1B7-FA89-4A5B-BC7E-66EC5A4454D1}">
      <dgm:prSet/>
      <dgm:spPr/>
      <dgm:t>
        <a:bodyPr/>
        <a:lstStyle/>
        <a:p>
          <a:endParaRPr lang="en-IN"/>
        </a:p>
      </dgm:t>
    </dgm:pt>
    <dgm:pt modelId="{394F7AC2-F3EC-4D29-81D8-5D04F164A825}" type="sibTrans" cxnId="{A2BDE1B7-FA89-4A5B-BC7E-66EC5A4454D1}">
      <dgm:prSet/>
      <dgm:spPr/>
      <dgm:t>
        <a:bodyPr/>
        <a:lstStyle/>
        <a:p>
          <a:endParaRPr lang="en-IN"/>
        </a:p>
      </dgm:t>
    </dgm:pt>
    <dgm:pt modelId="{9EEB327F-7A0A-40C1-8742-E92C3309D048}">
      <dgm:prSet/>
      <dgm:spPr/>
      <dgm:t>
        <a:bodyPr/>
        <a:lstStyle/>
        <a:p>
          <a:r>
            <a:rPr lang="en-IN"/>
            <a:t>As shown, srand() ,</a:t>
          </a:r>
          <a:r>
            <a:rPr lang="en-IN" b="1" i="0"/>
            <a:t> Seed Random Number Generator </a:t>
          </a:r>
          <a:r>
            <a:rPr lang="en-IN" i="0"/>
            <a:t>is used to </a:t>
          </a:r>
          <a:r>
            <a:rPr lang="en-US" b="0" i="0"/>
            <a:t>with the current time, ensuring a different sequence of random numbers on each run of the program.</a:t>
          </a:r>
          <a:endParaRPr lang="en-IN"/>
        </a:p>
      </dgm:t>
    </dgm:pt>
    <dgm:pt modelId="{956A4EC4-87DC-49ED-8D45-FAD2E1D55FE3}" type="parTrans" cxnId="{36A68766-BA86-4337-8CBD-F147D6BA6840}">
      <dgm:prSet/>
      <dgm:spPr/>
      <dgm:t>
        <a:bodyPr/>
        <a:lstStyle/>
        <a:p>
          <a:endParaRPr lang="en-IN"/>
        </a:p>
      </dgm:t>
    </dgm:pt>
    <dgm:pt modelId="{D2367BAB-D589-4447-8A9D-29226A0058BF}" type="sibTrans" cxnId="{36A68766-BA86-4337-8CBD-F147D6BA6840}">
      <dgm:prSet/>
      <dgm:spPr/>
      <dgm:t>
        <a:bodyPr/>
        <a:lstStyle/>
        <a:p>
          <a:endParaRPr lang="en-IN"/>
        </a:p>
      </dgm:t>
    </dgm:pt>
    <dgm:pt modelId="{CB84CF09-7A3E-40F3-B144-A850520D6DE8}">
      <dgm:prSet/>
      <dgm:spPr/>
      <dgm:t>
        <a:bodyPr/>
        <a:lstStyle/>
        <a:p>
          <a:r>
            <a:rPr lang="en-IN"/>
            <a:t>Next we declare 2 variables words and hints (char) to store the secret word and the corresponding hint for each round.</a:t>
          </a:r>
        </a:p>
      </dgm:t>
    </dgm:pt>
    <dgm:pt modelId="{5A120C86-6847-43C6-891F-68597ABC7332}" type="parTrans" cxnId="{FE3ABDF6-4401-4A54-8C6F-728F913829D0}">
      <dgm:prSet/>
      <dgm:spPr/>
      <dgm:t>
        <a:bodyPr/>
        <a:lstStyle/>
        <a:p>
          <a:endParaRPr lang="en-IN"/>
        </a:p>
      </dgm:t>
    </dgm:pt>
    <dgm:pt modelId="{1E124123-B313-4C2B-A43B-B4BE3F8B331A}" type="sibTrans" cxnId="{FE3ABDF6-4401-4A54-8C6F-728F913829D0}">
      <dgm:prSet/>
      <dgm:spPr/>
      <dgm:t>
        <a:bodyPr/>
        <a:lstStyle/>
        <a:p>
          <a:endParaRPr lang="en-IN"/>
        </a:p>
      </dgm:t>
    </dgm:pt>
    <dgm:pt modelId="{5781D043-5F2E-4F80-9073-82F951B4A236}">
      <dgm:prSet/>
      <dgm:spPr/>
      <dgm:t>
        <a:bodyPr/>
        <a:lstStyle/>
        <a:p>
          <a:r>
            <a:rPr lang="en-US" b="0" i="0"/>
            <a:t>This part of the code sets the stage for the Scramble Word Game, providing introductory messages, seeding the random number generator, and initializing arrays with secret words and hints. </a:t>
          </a:r>
          <a:endParaRPr lang="en-IN"/>
        </a:p>
      </dgm:t>
    </dgm:pt>
    <dgm:pt modelId="{69435FC6-565F-4554-9963-66D9CA54DAE0}" type="parTrans" cxnId="{DB34CFE0-4E55-42A6-8F6B-80688713D337}">
      <dgm:prSet/>
      <dgm:spPr/>
      <dgm:t>
        <a:bodyPr/>
        <a:lstStyle/>
        <a:p>
          <a:endParaRPr lang="en-IN"/>
        </a:p>
      </dgm:t>
    </dgm:pt>
    <dgm:pt modelId="{0B73AC4E-92A9-4B06-B62D-94BAEB1E4FD7}" type="sibTrans" cxnId="{DB34CFE0-4E55-42A6-8F6B-80688713D337}">
      <dgm:prSet/>
      <dgm:spPr/>
      <dgm:t>
        <a:bodyPr/>
        <a:lstStyle/>
        <a:p>
          <a:endParaRPr lang="en-IN"/>
        </a:p>
      </dgm:t>
    </dgm:pt>
    <dgm:pt modelId="{1C079C9A-36AD-40AD-B21C-64677B098520}" type="pres">
      <dgm:prSet presAssocID="{4E5FAE82-3603-4902-B3C0-D24AFFF72E78}" presName="linear" presStyleCnt="0">
        <dgm:presLayoutVars>
          <dgm:animLvl val="lvl"/>
          <dgm:resizeHandles val="exact"/>
        </dgm:presLayoutVars>
      </dgm:prSet>
      <dgm:spPr/>
    </dgm:pt>
    <dgm:pt modelId="{C96ADD3E-21DA-4816-8660-48BC1A3056CB}" type="pres">
      <dgm:prSet presAssocID="{BB52A89F-DC36-4D14-9224-A0BC5210716A}" presName="parentText" presStyleLbl="node1" presStyleIdx="0" presStyleCnt="4">
        <dgm:presLayoutVars>
          <dgm:chMax val="0"/>
          <dgm:bulletEnabled val="1"/>
        </dgm:presLayoutVars>
      </dgm:prSet>
      <dgm:spPr/>
    </dgm:pt>
    <dgm:pt modelId="{CF9BE596-2C78-415C-A9AD-4AE14BDFB8D2}" type="pres">
      <dgm:prSet presAssocID="{394F7AC2-F3EC-4D29-81D8-5D04F164A825}" presName="spacer" presStyleCnt="0"/>
      <dgm:spPr/>
    </dgm:pt>
    <dgm:pt modelId="{08E3C14B-96BC-461B-BB7E-823B5499E8DD}" type="pres">
      <dgm:prSet presAssocID="{9EEB327F-7A0A-40C1-8742-E92C3309D048}" presName="parentText" presStyleLbl="node1" presStyleIdx="1" presStyleCnt="4">
        <dgm:presLayoutVars>
          <dgm:chMax val="0"/>
          <dgm:bulletEnabled val="1"/>
        </dgm:presLayoutVars>
      </dgm:prSet>
      <dgm:spPr/>
    </dgm:pt>
    <dgm:pt modelId="{F5E67177-234B-45F1-B35B-50D1BAE8730D}" type="pres">
      <dgm:prSet presAssocID="{D2367BAB-D589-4447-8A9D-29226A0058BF}" presName="spacer" presStyleCnt="0"/>
      <dgm:spPr/>
    </dgm:pt>
    <dgm:pt modelId="{C75C3A6D-6A13-472E-9261-E2BC54152ADC}" type="pres">
      <dgm:prSet presAssocID="{CB84CF09-7A3E-40F3-B144-A850520D6DE8}" presName="parentText" presStyleLbl="node1" presStyleIdx="2" presStyleCnt="4">
        <dgm:presLayoutVars>
          <dgm:chMax val="0"/>
          <dgm:bulletEnabled val="1"/>
        </dgm:presLayoutVars>
      </dgm:prSet>
      <dgm:spPr/>
    </dgm:pt>
    <dgm:pt modelId="{760C28D4-FE25-475E-BAAB-1E5EBD27254B}" type="pres">
      <dgm:prSet presAssocID="{1E124123-B313-4C2B-A43B-B4BE3F8B331A}" presName="spacer" presStyleCnt="0"/>
      <dgm:spPr/>
    </dgm:pt>
    <dgm:pt modelId="{9FCFDA22-C648-4F02-808C-9844F82E076E}" type="pres">
      <dgm:prSet presAssocID="{5781D043-5F2E-4F80-9073-82F951B4A236}" presName="parentText" presStyleLbl="node1" presStyleIdx="3" presStyleCnt="4">
        <dgm:presLayoutVars>
          <dgm:chMax val="0"/>
          <dgm:bulletEnabled val="1"/>
        </dgm:presLayoutVars>
      </dgm:prSet>
      <dgm:spPr/>
    </dgm:pt>
  </dgm:ptLst>
  <dgm:cxnLst>
    <dgm:cxn modelId="{7341DB20-ACBE-45D6-BFBC-9BCB77999363}" type="presOf" srcId="{5781D043-5F2E-4F80-9073-82F951B4A236}" destId="{9FCFDA22-C648-4F02-808C-9844F82E076E}" srcOrd="0" destOrd="0" presId="urn:microsoft.com/office/officeart/2005/8/layout/vList2"/>
    <dgm:cxn modelId="{36A68766-BA86-4337-8CBD-F147D6BA6840}" srcId="{4E5FAE82-3603-4902-B3C0-D24AFFF72E78}" destId="{9EEB327F-7A0A-40C1-8742-E92C3309D048}" srcOrd="1" destOrd="0" parTransId="{956A4EC4-87DC-49ED-8D45-FAD2E1D55FE3}" sibTransId="{D2367BAB-D589-4447-8A9D-29226A0058BF}"/>
    <dgm:cxn modelId="{B71F41A9-9348-4AF4-8D9F-50009D2700EF}" type="presOf" srcId="{CB84CF09-7A3E-40F3-B144-A850520D6DE8}" destId="{C75C3A6D-6A13-472E-9261-E2BC54152ADC}" srcOrd="0" destOrd="0" presId="urn:microsoft.com/office/officeart/2005/8/layout/vList2"/>
    <dgm:cxn modelId="{BD90A9AB-F617-44C5-9113-9E85A9D57121}" type="presOf" srcId="{BB52A89F-DC36-4D14-9224-A0BC5210716A}" destId="{C96ADD3E-21DA-4816-8660-48BC1A3056CB}" srcOrd="0" destOrd="0" presId="urn:microsoft.com/office/officeart/2005/8/layout/vList2"/>
    <dgm:cxn modelId="{A2BDE1B7-FA89-4A5B-BC7E-66EC5A4454D1}" srcId="{4E5FAE82-3603-4902-B3C0-D24AFFF72E78}" destId="{BB52A89F-DC36-4D14-9224-A0BC5210716A}" srcOrd="0" destOrd="0" parTransId="{010B561B-44B7-477A-8ECA-EA7148EB86E0}" sibTransId="{394F7AC2-F3EC-4D29-81D8-5D04F164A825}"/>
    <dgm:cxn modelId="{DB34CFE0-4E55-42A6-8F6B-80688713D337}" srcId="{4E5FAE82-3603-4902-B3C0-D24AFFF72E78}" destId="{5781D043-5F2E-4F80-9073-82F951B4A236}" srcOrd="3" destOrd="0" parTransId="{69435FC6-565F-4554-9963-66D9CA54DAE0}" sibTransId="{0B73AC4E-92A9-4B06-B62D-94BAEB1E4FD7}"/>
    <dgm:cxn modelId="{FE3ABDF6-4401-4A54-8C6F-728F913829D0}" srcId="{4E5FAE82-3603-4902-B3C0-D24AFFF72E78}" destId="{CB84CF09-7A3E-40F3-B144-A850520D6DE8}" srcOrd="2" destOrd="0" parTransId="{5A120C86-6847-43C6-891F-68597ABC7332}" sibTransId="{1E124123-B313-4C2B-A43B-B4BE3F8B331A}"/>
    <dgm:cxn modelId="{23DE3DF9-05DA-4A6A-B9B3-E0AEBD97618E}" type="presOf" srcId="{9EEB327F-7A0A-40C1-8742-E92C3309D048}" destId="{08E3C14B-96BC-461B-BB7E-823B5499E8DD}" srcOrd="0" destOrd="0" presId="urn:microsoft.com/office/officeart/2005/8/layout/vList2"/>
    <dgm:cxn modelId="{68C7D1FA-2E4E-4E2B-84C0-E7F2748FAA9E}" type="presOf" srcId="{4E5FAE82-3603-4902-B3C0-D24AFFF72E78}" destId="{1C079C9A-36AD-40AD-B21C-64677B098520}" srcOrd="0" destOrd="0" presId="urn:microsoft.com/office/officeart/2005/8/layout/vList2"/>
    <dgm:cxn modelId="{DD124F3A-5E92-448E-8ABA-554D2351DD75}" type="presParOf" srcId="{1C079C9A-36AD-40AD-B21C-64677B098520}" destId="{C96ADD3E-21DA-4816-8660-48BC1A3056CB}" srcOrd="0" destOrd="0" presId="urn:microsoft.com/office/officeart/2005/8/layout/vList2"/>
    <dgm:cxn modelId="{6C974FE8-9C80-4BF9-AFAC-4E9CE241A704}" type="presParOf" srcId="{1C079C9A-36AD-40AD-B21C-64677B098520}" destId="{CF9BE596-2C78-415C-A9AD-4AE14BDFB8D2}" srcOrd="1" destOrd="0" presId="urn:microsoft.com/office/officeart/2005/8/layout/vList2"/>
    <dgm:cxn modelId="{F956BC3C-CC79-4A92-95B6-1FD6C06BDE1A}" type="presParOf" srcId="{1C079C9A-36AD-40AD-B21C-64677B098520}" destId="{08E3C14B-96BC-461B-BB7E-823B5499E8DD}" srcOrd="2" destOrd="0" presId="urn:microsoft.com/office/officeart/2005/8/layout/vList2"/>
    <dgm:cxn modelId="{71671F6A-0B39-4632-AD23-2178D9CE45DA}" type="presParOf" srcId="{1C079C9A-36AD-40AD-B21C-64677B098520}" destId="{F5E67177-234B-45F1-B35B-50D1BAE8730D}" srcOrd="3" destOrd="0" presId="urn:microsoft.com/office/officeart/2005/8/layout/vList2"/>
    <dgm:cxn modelId="{441741F2-B709-4287-8391-9A8AAF36CC14}" type="presParOf" srcId="{1C079C9A-36AD-40AD-B21C-64677B098520}" destId="{C75C3A6D-6A13-472E-9261-E2BC54152ADC}" srcOrd="4" destOrd="0" presId="urn:microsoft.com/office/officeart/2005/8/layout/vList2"/>
    <dgm:cxn modelId="{8A64F81D-12C8-4038-A2FE-6ECC8A87E647}" type="presParOf" srcId="{1C079C9A-36AD-40AD-B21C-64677B098520}" destId="{760C28D4-FE25-475E-BAAB-1E5EBD27254B}" srcOrd="5" destOrd="0" presId="urn:microsoft.com/office/officeart/2005/8/layout/vList2"/>
    <dgm:cxn modelId="{A072F9F9-4D10-4410-B1D4-D5C0BA1EDFC3}" type="presParOf" srcId="{1C079C9A-36AD-40AD-B21C-64677B098520}" destId="{9FCFDA22-C648-4F02-808C-9844F82E076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90AD5C-DEA3-4152-A5A5-5D2A54DF02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A33C2F2-6BD2-4CB7-B299-88E74100E5B9}">
      <dgm:prSet/>
      <dgm:spPr/>
      <dgm:t>
        <a:bodyPr/>
        <a:lstStyle/>
        <a:p>
          <a:r>
            <a:rPr lang="en-US" b="0" i="0" dirty="0"/>
            <a:t>This block of code represents the core game loop where each round involves getting a secret word, scrambling it, prompting players for guesses, updating scores, and displaying round information. The loop repeats for the specified number of rounds (5 in this case).</a:t>
          </a:r>
          <a:endParaRPr lang="en-IN" dirty="0"/>
        </a:p>
      </dgm:t>
    </dgm:pt>
    <dgm:pt modelId="{13F96259-90FC-4E65-B6F8-C8513E795EBA}" type="parTrans" cxnId="{2578926B-F80C-45D7-ADB2-092FCE8FA01E}">
      <dgm:prSet/>
      <dgm:spPr/>
      <dgm:t>
        <a:bodyPr/>
        <a:lstStyle/>
        <a:p>
          <a:endParaRPr lang="en-IN"/>
        </a:p>
      </dgm:t>
    </dgm:pt>
    <dgm:pt modelId="{C9E0DEE7-E382-4330-8B3C-5A7D9842E6AA}" type="sibTrans" cxnId="{2578926B-F80C-45D7-ADB2-092FCE8FA01E}">
      <dgm:prSet/>
      <dgm:spPr/>
      <dgm:t>
        <a:bodyPr/>
        <a:lstStyle/>
        <a:p>
          <a:endParaRPr lang="en-IN"/>
        </a:p>
      </dgm:t>
    </dgm:pt>
    <dgm:pt modelId="{9F72BE03-D647-4DED-887A-F79678DB4A21}">
      <dgm:prSet/>
      <dgm:spPr/>
      <dgm:t>
        <a:bodyPr/>
        <a:lstStyle/>
        <a:p>
          <a:r>
            <a:rPr lang="en-IN" dirty="0"/>
            <a:t>First we initialize  int variables player1Score and player2Score to 0 before the start of the game.</a:t>
          </a:r>
        </a:p>
      </dgm:t>
    </dgm:pt>
    <dgm:pt modelId="{D2B55E54-3A09-435B-AB26-4E9CA64E98E8}" type="parTrans" cxnId="{BDC4287F-261D-4C00-912B-3F13BA445FDB}">
      <dgm:prSet/>
      <dgm:spPr/>
      <dgm:t>
        <a:bodyPr/>
        <a:lstStyle/>
        <a:p>
          <a:endParaRPr lang="en-IN"/>
        </a:p>
      </dgm:t>
    </dgm:pt>
    <dgm:pt modelId="{94947AD0-24E3-45A1-9EA5-E2925E9EBF89}" type="sibTrans" cxnId="{BDC4287F-261D-4C00-912B-3F13BA445FDB}">
      <dgm:prSet/>
      <dgm:spPr/>
      <dgm:t>
        <a:bodyPr/>
        <a:lstStyle/>
        <a:p>
          <a:endParaRPr lang="en-IN"/>
        </a:p>
      </dgm:t>
    </dgm:pt>
    <dgm:pt modelId="{856C2E81-7BD3-4F66-B723-FC5DCA2AD9EB}">
      <dgm:prSet/>
      <dgm:spPr/>
      <dgm:t>
        <a:bodyPr/>
        <a:lstStyle/>
        <a:p>
          <a:r>
            <a:rPr lang="en-IN" b="1" i="0" dirty="0"/>
            <a:t>Round Setup - </a:t>
          </a:r>
          <a:r>
            <a:rPr lang="en-US" i="0" dirty="0"/>
            <a:t>We declare a character array "word" to store the current secret word and declare a character array "scrambleWord" to store the scrambled version of the secret word.</a:t>
          </a:r>
          <a:endParaRPr lang="en-IN" dirty="0"/>
        </a:p>
      </dgm:t>
    </dgm:pt>
    <dgm:pt modelId="{000C7A72-FB64-4B7A-A3A4-0669CA2D3801}" type="parTrans" cxnId="{C9779A32-1228-4D9E-96E3-0A7E40FAE03A}">
      <dgm:prSet/>
      <dgm:spPr/>
      <dgm:t>
        <a:bodyPr/>
        <a:lstStyle/>
        <a:p>
          <a:endParaRPr lang="en-IN"/>
        </a:p>
      </dgm:t>
    </dgm:pt>
    <dgm:pt modelId="{6E8A36B5-C0F1-449E-90F2-7009F2E4B7B2}" type="sibTrans" cxnId="{C9779A32-1228-4D9E-96E3-0A7E40FAE03A}">
      <dgm:prSet/>
      <dgm:spPr/>
      <dgm:t>
        <a:bodyPr/>
        <a:lstStyle/>
        <a:p>
          <a:endParaRPr lang="en-IN"/>
        </a:p>
      </dgm:t>
    </dgm:pt>
    <dgm:pt modelId="{280C9FA3-3ED9-4AD0-8081-E7F6915880DC}">
      <dgm:prSet/>
      <dgm:spPr/>
      <dgm:t>
        <a:bodyPr/>
        <a:lstStyle/>
        <a:p>
          <a:r>
            <a:rPr lang="en-US" i="0" dirty="0"/>
            <a:t>We use string copy to get the secret word from the word array to variable and then function “scrambleWord” is used to get the scrambled version of the secret word.</a:t>
          </a:r>
          <a:r>
            <a:rPr lang="en-US" dirty="0"/>
            <a:t> </a:t>
          </a:r>
        </a:p>
        <a:p>
          <a:r>
            <a:rPr lang="en-US" dirty="0"/>
            <a:t>The players give their guesses and the score is simultaneously updated each round.</a:t>
          </a:r>
          <a:endParaRPr lang="en-IN" dirty="0"/>
        </a:p>
      </dgm:t>
    </dgm:pt>
    <dgm:pt modelId="{C5758006-A2BD-43B5-8086-AF956C13058B}" type="parTrans" cxnId="{88FA75CC-854B-4A30-8D01-18E4372CC29D}">
      <dgm:prSet/>
      <dgm:spPr/>
      <dgm:t>
        <a:bodyPr/>
        <a:lstStyle/>
        <a:p>
          <a:endParaRPr lang="en-IN"/>
        </a:p>
      </dgm:t>
    </dgm:pt>
    <dgm:pt modelId="{563D8FB2-6225-4321-A5A1-A6F7D915C011}" type="sibTrans" cxnId="{88FA75CC-854B-4A30-8D01-18E4372CC29D}">
      <dgm:prSet/>
      <dgm:spPr/>
      <dgm:t>
        <a:bodyPr/>
        <a:lstStyle/>
        <a:p>
          <a:endParaRPr lang="en-IN"/>
        </a:p>
      </dgm:t>
    </dgm:pt>
    <dgm:pt modelId="{055E94E5-945F-46F4-A981-B10A759B7DA1}" type="pres">
      <dgm:prSet presAssocID="{0890AD5C-DEA3-4152-A5A5-5D2A54DF02C0}" presName="linear" presStyleCnt="0">
        <dgm:presLayoutVars>
          <dgm:animLvl val="lvl"/>
          <dgm:resizeHandles val="exact"/>
        </dgm:presLayoutVars>
      </dgm:prSet>
      <dgm:spPr/>
    </dgm:pt>
    <dgm:pt modelId="{8D1F87FC-0B31-487B-BA62-5B94EEFF596B}" type="pres">
      <dgm:prSet presAssocID="{8A33C2F2-6BD2-4CB7-B299-88E74100E5B9}" presName="parentText" presStyleLbl="node1" presStyleIdx="0" presStyleCnt="4" custLinFactNeighborX="0" custLinFactNeighborY="-92297">
        <dgm:presLayoutVars>
          <dgm:chMax val="0"/>
          <dgm:bulletEnabled val="1"/>
        </dgm:presLayoutVars>
      </dgm:prSet>
      <dgm:spPr/>
    </dgm:pt>
    <dgm:pt modelId="{44522C59-67E3-406A-8DA9-0D3306668493}" type="pres">
      <dgm:prSet presAssocID="{C9E0DEE7-E382-4330-8B3C-5A7D9842E6AA}" presName="spacer" presStyleCnt="0"/>
      <dgm:spPr/>
    </dgm:pt>
    <dgm:pt modelId="{84357B04-4280-43A0-8779-542CC4781ED2}" type="pres">
      <dgm:prSet presAssocID="{9F72BE03-D647-4DED-887A-F79678DB4A21}" presName="parentText" presStyleLbl="node1" presStyleIdx="1" presStyleCnt="4">
        <dgm:presLayoutVars>
          <dgm:chMax val="0"/>
          <dgm:bulletEnabled val="1"/>
        </dgm:presLayoutVars>
      </dgm:prSet>
      <dgm:spPr/>
    </dgm:pt>
    <dgm:pt modelId="{1EA6814F-CECF-421C-84F9-4603A6583419}" type="pres">
      <dgm:prSet presAssocID="{94947AD0-24E3-45A1-9EA5-E2925E9EBF89}" presName="spacer" presStyleCnt="0"/>
      <dgm:spPr/>
    </dgm:pt>
    <dgm:pt modelId="{A076F72F-5383-4A83-A0E2-C7FA49E281DF}" type="pres">
      <dgm:prSet presAssocID="{856C2E81-7BD3-4F66-B723-FC5DCA2AD9EB}" presName="parentText" presStyleLbl="node1" presStyleIdx="2" presStyleCnt="4">
        <dgm:presLayoutVars>
          <dgm:chMax val="0"/>
          <dgm:bulletEnabled val="1"/>
        </dgm:presLayoutVars>
      </dgm:prSet>
      <dgm:spPr/>
    </dgm:pt>
    <dgm:pt modelId="{6B9851DD-D257-45ED-82BC-5F86B9E020B5}" type="pres">
      <dgm:prSet presAssocID="{6E8A36B5-C0F1-449E-90F2-7009F2E4B7B2}" presName="spacer" presStyleCnt="0"/>
      <dgm:spPr/>
    </dgm:pt>
    <dgm:pt modelId="{12CBFC7B-8691-4F0D-A587-88F9B3616F10}" type="pres">
      <dgm:prSet presAssocID="{280C9FA3-3ED9-4AD0-8081-E7F6915880DC}" presName="parentText" presStyleLbl="node1" presStyleIdx="3" presStyleCnt="4">
        <dgm:presLayoutVars>
          <dgm:chMax val="0"/>
          <dgm:bulletEnabled val="1"/>
        </dgm:presLayoutVars>
      </dgm:prSet>
      <dgm:spPr/>
    </dgm:pt>
  </dgm:ptLst>
  <dgm:cxnLst>
    <dgm:cxn modelId="{40C15412-FEB3-436B-B484-1197D2DC14C1}" type="presOf" srcId="{9F72BE03-D647-4DED-887A-F79678DB4A21}" destId="{84357B04-4280-43A0-8779-542CC4781ED2}" srcOrd="0" destOrd="0" presId="urn:microsoft.com/office/officeart/2005/8/layout/vList2"/>
    <dgm:cxn modelId="{DAE15B2D-2A5C-49FE-85CE-195DCFA98BDC}" type="presOf" srcId="{0890AD5C-DEA3-4152-A5A5-5D2A54DF02C0}" destId="{055E94E5-945F-46F4-A981-B10A759B7DA1}" srcOrd="0" destOrd="0" presId="urn:microsoft.com/office/officeart/2005/8/layout/vList2"/>
    <dgm:cxn modelId="{C9779A32-1228-4D9E-96E3-0A7E40FAE03A}" srcId="{0890AD5C-DEA3-4152-A5A5-5D2A54DF02C0}" destId="{856C2E81-7BD3-4F66-B723-FC5DCA2AD9EB}" srcOrd="2" destOrd="0" parTransId="{000C7A72-FB64-4B7A-A3A4-0669CA2D3801}" sibTransId="{6E8A36B5-C0F1-449E-90F2-7009F2E4B7B2}"/>
    <dgm:cxn modelId="{44A1E565-BCA3-4A1A-B5C0-D78E46404AF4}" type="presOf" srcId="{280C9FA3-3ED9-4AD0-8081-E7F6915880DC}" destId="{12CBFC7B-8691-4F0D-A587-88F9B3616F10}" srcOrd="0" destOrd="0" presId="urn:microsoft.com/office/officeart/2005/8/layout/vList2"/>
    <dgm:cxn modelId="{2578926B-F80C-45D7-ADB2-092FCE8FA01E}" srcId="{0890AD5C-DEA3-4152-A5A5-5D2A54DF02C0}" destId="{8A33C2F2-6BD2-4CB7-B299-88E74100E5B9}" srcOrd="0" destOrd="0" parTransId="{13F96259-90FC-4E65-B6F8-C8513E795EBA}" sibTransId="{C9E0DEE7-E382-4330-8B3C-5A7D9842E6AA}"/>
    <dgm:cxn modelId="{3D86026C-44FA-4970-8225-4E72FE20C1C6}" type="presOf" srcId="{856C2E81-7BD3-4F66-B723-FC5DCA2AD9EB}" destId="{A076F72F-5383-4A83-A0E2-C7FA49E281DF}" srcOrd="0" destOrd="0" presId="urn:microsoft.com/office/officeart/2005/8/layout/vList2"/>
    <dgm:cxn modelId="{BDC4287F-261D-4C00-912B-3F13BA445FDB}" srcId="{0890AD5C-DEA3-4152-A5A5-5D2A54DF02C0}" destId="{9F72BE03-D647-4DED-887A-F79678DB4A21}" srcOrd="1" destOrd="0" parTransId="{D2B55E54-3A09-435B-AB26-4E9CA64E98E8}" sibTransId="{94947AD0-24E3-45A1-9EA5-E2925E9EBF89}"/>
    <dgm:cxn modelId="{88FA75CC-854B-4A30-8D01-18E4372CC29D}" srcId="{0890AD5C-DEA3-4152-A5A5-5D2A54DF02C0}" destId="{280C9FA3-3ED9-4AD0-8081-E7F6915880DC}" srcOrd="3" destOrd="0" parTransId="{C5758006-A2BD-43B5-8086-AF956C13058B}" sibTransId="{563D8FB2-6225-4321-A5A1-A6F7D915C011}"/>
    <dgm:cxn modelId="{C7CD32CD-6EAB-44EB-9DC9-C2EE1B11E26C}" type="presOf" srcId="{8A33C2F2-6BD2-4CB7-B299-88E74100E5B9}" destId="{8D1F87FC-0B31-487B-BA62-5B94EEFF596B}" srcOrd="0" destOrd="0" presId="urn:microsoft.com/office/officeart/2005/8/layout/vList2"/>
    <dgm:cxn modelId="{EE277F7E-C0F3-4680-9276-1E2BC6CE32E3}" type="presParOf" srcId="{055E94E5-945F-46F4-A981-B10A759B7DA1}" destId="{8D1F87FC-0B31-487B-BA62-5B94EEFF596B}" srcOrd="0" destOrd="0" presId="urn:microsoft.com/office/officeart/2005/8/layout/vList2"/>
    <dgm:cxn modelId="{F70BDF49-A780-4846-A9D1-D2212D985113}" type="presParOf" srcId="{055E94E5-945F-46F4-A981-B10A759B7DA1}" destId="{44522C59-67E3-406A-8DA9-0D3306668493}" srcOrd="1" destOrd="0" presId="urn:microsoft.com/office/officeart/2005/8/layout/vList2"/>
    <dgm:cxn modelId="{5F17D96E-8790-40BA-8D32-7296D1C8A514}" type="presParOf" srcId="{055E94E5-945F-46F4-A981-B10A759B7DA1}" destId="{84357B04-4280-43A0-8779-542CC4781ED2}" srcOrd="2" destOrd="0" presId="urn:microsoft.com/office/officeart/2005/8/layout/vList2"/>
    <dgm:cxn modelId="{E94CBEB4-213F-4D29-AE44-6317D82B1446}" type="presParOf" srcId="{055E94E5-945F-46F4-A981-B10A759B7DA1}" destId="{1EA6814F-CECF-421C-84F9-4603A6583419}" srcOrd="3" destOrd="0" presId="urn:microsoft.com/office/officeart/2005/8/layout/vList2"/>
    <dgm:cxn modelId="{D1F2B11B-BEA3-4ED4-B0CD-D93DDA3DF31F}" type="presParOf" srcId="{055E94E5-945F-46F4-A981-B10A759B7DA1}" destId="{A076F72F-5383-4A83-A0E2-C7FA49E281DF}" srcOrd="4" destOrd="0" presId="urn:microsoft.com/office/officeart/2005/8/layout/vList2"/>
    <dgm:cxn modelId="{0563386D-B6FD-4321-8CAE-900C38328B3E}" type="presParOf" srcId="{055E94E5-945F-46F4-A981-B10A759B7DA1}" destId="{6B9851DD-D257-45ED-82BC-5F86B9E020B5}" srcOrd="5" destOrd="0" presId="urn:microsoft.com/office/officeart/2005/8/layout/vList2"/>
    <dgm:cxn modelId="{0C5E3C27-BF3C-4455-837D-794906ACE575}" type="presParOf" srcId="{055E94E5-945F-46F4-A981-B10A759B7DA1}" destId="{12CBFC7B-8691-4F0D-A587-88F9B3616F1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76B9E1B-C377-4566-84F1-9C84A78E69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A720963-1B9F-402C-9DDB-279E104D771F}">
      <dgm:prSet/>
      <dgm:spPr/>
      <dgm:t>
        <a:bodyPr/>
        <a:lstStyle/>
        <a:p>
          <a:r>
            <a:rPr lang="en-US" b="0" i="0" dirty="0"/>
            <a:t>This block of code concludes the Scramble Word Game by determining the winner based on the scores of Player 1 and Player 2. The winner is determined by comparing their scores, and the appropriate message is printed to the </a:t>
          </a:r>
          <a:r>
            <a:rPr lang="en-US" b="0" i="0" dirty="0" err="1"/>
            <a:t>console.If</a:t>
          </a:r>
          <a:r>
            <a:rPr lang="en-US" b="0" i="0" dirty="0"/>
            <a:t> there is a tie, a message suggesting another attempt is displayed. The return statement at the end indicates the successful completion  of </a:t>
          </a:r>
          <a:r>
            <a:rPr lang="en-US" dirty="0"/>
            <a:t>the program.</a:t>
          </a:r>
          <a:endParaRPr lang="en-IN" dirty="0"/>
        </a:p>
      </dgm:t>
    </dgm:pt>
    <dgm:pt modelId="{ECF70536-6C8E-4408-BAC3-2A09DF4FEAE8}" type="parTrans" cxnId="{6CB324AC-77B9-4F74-9A56-55D09DB8C95C}">
      <dgm:prSet/>
      <dgm:spPr/>
      <dgm:t>
        <a:bodyPr/>
        <a:lstStyle/>
        <a:p>
          <a:endParaRPr lang="en-IN"/>
        </a:p>
      </dgm:t>
    </dgm:pt>
    <dgm:pt modelId="{A8FBEC9A-74EF-4A80-ABA9-8D53BE4BB45D}" type="sibTrans" cxnId="{6CB324AC-77B9-4F74-9A56-55D09DB8C95C}">
      <dgm:prSet/>
      <dgm:spPr/>
      <dgm:t>
        <a:bodyPr/>
        <a:lstStyle/>
        <a:p>
          <a:endParaRPr lang="en-IN"/>
        </a:p>
      </dgm:t>
    </dgm:pt>
    <dgm:pt modelId="{B738199A-90DC-4DCC-88E0-16617B013C97}">
      <dgm:prSet/>
      <dgm:spPr/>
      <dgm:t>
        <a:bodyPr/>
        <a:lstStyle/>
        <a:p>
          <a:r>
            <a:rPr lang="en-IN"/>
            <a:t>We use the conditional statement if else if to  determine the winner of the scramble game.</a:t>
          </a:r>
        </a:p>
      </dgm:t>
    </dgm:pt>
    <dgm:pt modelId="{E4C4EF12-922A-4F9B-A7B3-05246C51B28E}" type="parTrans" cxnId="{923A0BF7-1728-47FF-811B-1F2C3654844B}">
      <dgm:prSet/>
      <dgm:spPr/>
      <dgm:t>
        <a:bodyPr/>
        <a:lstStyle/>
        <a:p>
          <a:endParaRPr lang="en-IN"/>
        </a:p>
      </dgm:t>
    </dgm:pt>
    <dgm:pt modelId="{C9AE70BD-4502-47D6-A3BD-BF5BADFC70FB}" type="sibTrans" cxnId="{923A0BF7-1728-47FF-811B-1F2C3654844B}">
      <dgm:prSet/>
      <dgm:spPr/>
      <dgm:t>
        <a:bodyPr/>
        <a:lstStyle/>
        <a:p>
          <a:endParaRPr lang="en-IN"/>
        </a:p>
      </dgm:t>
    </dgm:pt>
    <dgm:pt modelId="{583811D3-A517-45BD-98CC-BC0BD85AEDE1}">
      <dgm:prSet/>
      <dgm:spPr/>
      <dgm:t>
        <a:bodyPr/>
        <a:lstStyle/>
        <a:p>
          <a:r>
            <a:rPr lang="en-IN"/>
            <a:t>If player1 score is greater than player2,player 1 wins likewise if player2 score is greater player2 wins.</a:t>
          </a:r>
        </a:p>
      </dgm:t>
    </dgm:pt>
    <dgm:pt modelId="{4799C9C5-0BD4-4C5A-BD7C-6FDE6DD66A7B}" type="parTrans" cxnId="{675C57A0-0987-4D77-8566-EE4D5F5D920E}">
      <dgm:prSet/>
      <dgm:spPr/>
      <dgm:t>
        <a:bodyPr/>
        <a:lstStyle/>
        <a:p>
          <a:endParaRPr lang="en-IN"/>
        </a:p>
      </dgm:t>
    </dgm:pt>
    <dgm:pt modelId="{54C83B46-1633-4B5C-BA49-2C9EA161B31D}" type="sibTrans" cxnId="{675C57A0-0987-4D77-8566-EE4D5F5D920E}">
      <dgm:prSet/>
      <dgm:spPr/>
      <dgm:t>
        <a:bodyPr/>
        <a:lstStyle/>
        <a:p>
          <a:endParaRPr lang="en-IN"/>
        </a:p>
      </dgm:t>
    </dgm:pt>
    <dgm:pt modelId="{1269368F-1ABA-4603-B853-E30BB5E42D0B}" type="pres">
      <dgm:prSet presAssocID="{276B9E1B-C377-4566-84F1-9C84A78E69F9}" presName="linear" presStyleCnt="0">
        <dgm:presLayoutVars>
          <dgm:animLvl val="lvl"/>
          <dgm:resizeHandles val="exact"/>
        </dgm:presLayoutVars>
      </dgm:prSet>
      <dgm:spPr/>
    </dgm:pt>
    <dgm:pt modelId="{2F2CA219-BD4E-4947-B298-6123783E5DD7}" type="pres">
      <dgm:prSet presAssocID="{7A720963-1B9F-402C-9DDB-279E104D771F}" presName="parentText" presStyleLbl="node1" presStyleIdx="0" presStyleCnt="3">
        <dgm:presLayoutVars>
          <dgm:chMax val="0"/>
          <dgm:bulletEnabled val="1"/>
        </dgm:presLayoutVars>
      </dgm:prSet>
      <dgm:spPr/>
    </dgm:pt>
    <dgm:pt modelId="{B9CCE5CB-9078-4FE1-8722-A34CD8F832F8}" type="pres">
      <dgm:prSet presAssocID="{A8FBEC9A-74EF-4A80-ABA9-8D53BE4BB45D}" presName="spacer" presStyleCnt="0"/>
      <dgm:spPr/>
    </dgm:pt>
    <dgm:pt modelId="{1C250A7A-15EC-4C8C-98C4-C471F153F3E3}" type="pres">
      <dgm:prSet presAssocID="{B738199A-90DC-4DCC-88E0-16617B013C97}" presName="parentText" presStyleLbl="node1" presStyleIdx="1" presStyleCnt="3">
        <dgm:presLayoutVars>
          <dgm:chMax val="0"/>
          <dgm:bulletEnabled val="1"/>
        </dgm:presLayoutVars>
      </dgm:prSet>
      <dgm:spPr/>
    </dgm:pt>
    <dgm:pt modelId="{B6D2BE3F-0D4D-4022-A678-100EC4A2090D}" type="pres">
      <dgm:prSet presAssocID="{C9AE70BD-4502-47D6-A3BD-BF5BADFC70FB}" presName="spacer" presStyleCnt="0"/>
      <dgm:spPr/>
    </dgm:pt>
    <dgm:pt modelId="{9312EE5A-8233-40E7-9F2E-C118DC921E7E}" type="pres">
      <dgm:prSet presAssocID="{583811D3-A517-45BD-98CC-BC0BD85AEDE1}" presName="parentText" presStyleLbl="node1" presStyleIdx="2" presStyleCnt="3">
        <dgm:presLayoutVars>
          <dgm:chMax val="0"/>
          <dgm:bulletEnabled val="1"/>
        </dgm:presLayoutVars>
      </dgm:prSet>
      <dgm:spPr/>
    </dgm:pt>
  </dgm:ptLst>
  <dgm:cxnLst>
    <dgm:cxn modelId="{4A915641-7C48-4747-9717-5EEDF5E44EB7}" type="presOf" srcId="{7A720963-1B9F-402C-9DDB-279E104D771F}" destId="{2F2CA219-BD4E-4947-B298-6123783E5DD7}" srcOrd="0" destOrd="0" presId="urn:microsoft.com/office/officeart/2005/8/layout/vList2"/>
    <dgm:cxn modelId="{AA5BD959-6B9D-4DF9-A744-751B97776496}" type="presOf" srcId="{583811D3-A517-45BD-98CC-BC0BD85AEDE1}" destId="{9312EE5A-8233-40E7-9F2E-C118DC921E7E}" srcOrd="0" destOrd="0" presId="urn:microsoft.com/office/officeart/2005/8/layout/vList2"/>
    <dgm:cxn modelId="{675C57A0-0987-4D77-8566-EE4D5F5D920E}" srcId="{276B9E1B-C377-4566-84F1-9C84A78E69F9}" destId="{583811D3-A517-45BD-98CC-BC0BD85AEDE1}" srcOrd="2" destOrd="0" parTransId="{4799C9C5-0BD4-4C5A-BD7C-6FDE6DD66A7B}" sibTransId="{54C83B46-1633-4B5C-BA49-2C9EA161B31D}"/>
    <dgm:cxn modelId="{F10E72A8-5E8E-4AFF-935A-6BC527680D80}" type="presOf" srcId="{B738199A-90DC-4DCC-88E0-16617B013C97}" destId="{1C250A7A-15EC-4C8C-98C4-C471F153F3E3}" srcOrd="0" destOrd="0" presId="urn:microsoft.com/office/officeart/2005/8/layout/vList2"/>
    <dgm:cxn modelId="{6CB324AC-77B9-4F74-9A56-55D09DB8C95C}" srcId="{276B9E1B-C377-4566-84F1-9C84A78E69F9}" destId="{7A720963-1B9F-402C-9DDB-279E104D771F}" srcOrd="0" destOrd="0" parTransId="{ECF70536-6C8E-4408-BAC3-2A09DF4FEAE8}" sibTransId="{A8FBEC9A-74EF-4A80-ABA9-8D53BE4BB45D}"/>
    <dgm:cxn modelId="{043B9EDA-565D-49CF-84ED-AED9FC6EEF86}" type="presOf" srcId="{276B9E1B-C377-4566-84F1-9C84A78E69F9}" destId="{1269368F-1ABA-4603-B853-E30BB5E42D0B}" srcOrd="0" destOrd="0" presId="urn:microsoft.com/office/officeart/2005/8/layout/vList2"/>
    <dgm:cxn modelId="{923A0BF7-1728-47FF-811B-1F2C3654844B}" srcId="{276B9E1B-C377-4566-84F1-9C84A78E69F9}" destId="{B738199A-90DC-4DCC-88E0-16617B013C97}" srcOrd="1" destOrd="0" parTransId="{E4C4EF12-922A-4F9B-A7B3-05246C51B28E}" sibTransId="{C9AE70BD-4502-47D6-A3BD-BF5BADFC70FB}"/>
    <dgm:cxn modelId="{26DFAAFC-33C6-4EE6-A538-3E5DEC78FA3D}" type="presParOf" srcId="{1269368F-1ABA-4603-B853-E30BB5E42D0B}" destId="{2F2CA219-BD4E-4947-B298-6123783E5DD7}" srcOrd="0" destOrd="0" presId="urn:microsoft.com/office/officeart/2005/8/layout/vList2"/>
    <dgm:cxn modelId="{7C4CCA8B-E88B-45B8-A355-4A7A736CE408}" type="presParOf" srcId="{1269368F-1ABA-4603-B853-E30BB5E42D0B}" destId="{B9CCE5CB-9078-4FE1-8722-A34CD8F832F8}" srcOrd="1" destOrd="0" presId="urn:microsoft.com/office/officeart/2005/8/layout/vList2"/>
    <dgm:cxn modelId="{653AFDA6-454E-49C8-8D49-12634E126A3D}" type="presParOf" srcId="{1269368F-1ABA-4603-B853-E30BB5E42D0B}" destId="{1C250A7A-15EC-4C8C-98C4-C471F153F3E3}" srcOrd="2" destOrd="0" presId="urn:microsoft.com/office/officeart/2005/8/layout/vList2"/>
    <dgm:cxn modelId="{C3835476-5607-4208-9C49-73F09B6554B4}" type="presParOf" srcId="{1269368F-1ABA-4603-B853-E30BB5E42D0B}" destId="{B6D2BE3F-0D4D-4022-A678-100EC4A2090D}" srcOrd="3" destOrd="0" presId="urn:microsoft.com/office/officeart/2005/8/layout/vList2"/>
    <dgm:cxn modelId="{53C682BE-B715-4532-A640-90EEAB3B0504}" type="presParOf" srcId="{1269368F-1ABA-4603-B853-E30BB5E42D0B}" destId="{9312EE5A-8233-40E7-9F2E-C118DC921E7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8A27F-7E4A-48C4-8590-925414EE00B8}">
      <dsp:nvSpPr>
        <dsp:cNvPr id="0" name=""/>
        <dsp:cNvSpPr/>
      </dsp:nvSpPr>
      <dsp:spPr>
        <a:xfrm>
          <a:off x="3984996" y="0"/>
          <a:ext cx="4483121" cy="499034"/>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Aharoni" panose="02010803020104030203" pitchFamily="2" charset="-79"/>
              <a:cs typeface="Aharoni" panose="02010803020104030203" pitchFamily="2" charset="-79"/>
            </a:rPr>
            <a:t>Functions</a:t>
          </a:r>
        </a:p>
      </dsp:txBody>
      <dsp:txXfrm>
        <a:off x="4009357" y="24361"/>
        <a:ext cx="4434399" cy="450312"/>
      </dsp:txXfrm>
    </dsp:sp>
    <dsp:sp modelId="{B370F20B-250F-45EC-91F6-173881AE9959}">
      <dsp:nvSpPr>
        <dsp:cNvPr id="0" name=""/>
        <dsp:cNvSpPr/>
      </dsp:nvSpPr>
      <dsp:spPr>
        <a:xfrm>
          <a:off x="3984996" y="524151"/>
          <a:ext cx="4483121" cy="499034"/>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Aharoni" panose="02010803020104030203" pitchFamily="2" charset="-79"/>
              <a:cs typeface="Aharoni" panose="02010803020104030203" pitchFamily="2" charset="-79"/>
            </a:rPr>
            <a:t>Iteration (Loops)</a:t>
          </a:r>
        </a:p>
      </dsp:txBody>
      <dsp:txXfrm>
        <a:off x="4009357" y="548512"/>
        <a:ext cx="4434399" cy="450312"/>
      </dsp:txXfrm>
    </dsp:sp>
    <dsp:sp modelId="{49410D12-8DFF-442B-8768-160C9BEB717B}">
      <dsp:nvSpPr>
        <dsp:cNvPr id="0" name=""/>
        <dsp:cNvSpPr/>
      </dsp:nvSpPr>
      <dsp:spPr>
        <a:xfrm>
          <a:off x="3984996" y="1048136"/>
          <a:ext cx="4483121" cy="499034"/>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Aharoni" panose="02010803020104030203" pitchFamily="2" charset="-79"/>
              <a:cs typeface="Aharoni" panose="02010803020104030203" pitchFamily="2" charset="-79"/>
            </a:rPr>
            <a:t>Conditional Branching Statements</a:t>
          </a:r>
        </a:p>
      </dsp:txBody>
      <dsp:txXfrm>
        <a:off x="4009357" y="1072497"/>
        <a:ext cx="4434399" cy="450312"/>
      </dsp:txXfrm>
    </dsp:sp>
    <dsp:sp modelId="{C7A98B76-402B-4F7B-90D5-A54C5EA3623E}">
      <dsp:nvSpPr>
        <dsp:cNvPr id="0" name=""/>
        <dsp:cNvSpPr/>
      </dsp:nvSpPr>
      <dsp:spPr>
        <a:xfrm>
          <a:off x="3984996" y="1572122"/>
          <a:ext cx="4483121" cy="499034"/>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err="1">
              <a:latin typeface="Aharoni" panose="02010803020104030203" pitchFamily="2" charset="-79"/>
              <a:cs typeface="Aharoni" panose="02010803020104030203" pitchFamily="2" charset="-79"/>
            </a:rPr>
            <a:t>Srand</a:t>
          </a:r>
          <a:r>
            <a:rPr lang="en-IN" sz="1900" kern="1200">
              <a:latin typeface="Aharoni" panose="02010803020104030203" pitchFamily="2" charset="-79"/>
              <a:cs typeface="Aharoni" panose="02010803020104030203" pitchFamily="2" charset="-79"/>
            </a:rPr>
            <a:t>() and rand() Function</a:t>
          </a:r>
        </a:p>
      </dsp:txBody>
      <dsp:txXfrm>
        <a:off x="4009357" y="1596483"/>
        <a:ext cx="4434399" cy="450312"/>
      </dsp:txXfrm>
    </dsp:sp>
    <dsp:sp modelId="{E5A22E31-53D2-40FC-ABE2-F83EE6950D7F}">
      <dsp:nvSpPr>
        <dsp:cNvPr id="0" name=""/>
        <dsp:cNvSpPr/>
      </dsp:nvSpPr>
      <dsp:spPr>
        <a:xfrm>
          <a:off x="3984996" y="2096108"/>
          <a:ext cx="4483121" cy="499034"/>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latin typeface="Aharoni" panose="02010803020104030203" pitchFamily="2" charset="-79"/>
              <a:cs typeface="Aharoni" panose="02010803020104030203" pitchFamily="2" charset="-79"/>
            </a:rPr>
            <a:t>String Manipulation Functions</a:t>
          </a:r>
        </a:p>
      </dsp:txBody>
      <dsp:txXfrm>
        <a:off x="4009357" y="2120469"/>
        <a:ext cx="4434399" cy="450312"/>
      </dsp:txXfrm>
    </dsp:sp>
    <dsp:sp modelId="{02F8CEC5-77DA-4FE2-A866-57BC063D208E}">
      <dsp:nvSpPr>
        <dsp:cNvPr id="0" name=""/>
        <dsp:cNvSpPr/>
      </dsp:nvSpPr>
      <dsp:spPr>
        <a:xfrm>
          <a:off x="3984996" y="2620094"/>
          <a:ext cx="4483121" cy="499034"/>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Aharoni" panose="02010803020104030203" pitchFamily="2" charset="-79"/>
              <a:cs typeface="Aharoni" panose="02010803020104030203" pitchFamily="2" charset="-79"/>
            </a:rPr>
            <a:t>Standard Functions(</a:t>
          </a:r>
          <a:r>
            <a:rPr lang="en-IN" sz="1900" kern="1200" dirty="0" err="1">
              <a:latin typeface="Aharoni" panose="02010803020104030203" pitchFamily="2" charset="-79"/>
              <a:cs typeface="Aharoni" panose="02010803020104030203" pitchFamily="2" charset="-79"/>
            </a:rPr>
            <a:t>printf</a:t>
          </a:r>
          <a:r>
            <a:rPr lang="en-IN" sz="1900" kern="1200" dirty="0">
              <a:latin typeface="Aharoni" panose="02010803020104030203" pitchFamily="2" charset="-79"/>
              <a:cs typeface="Aharoni" panose="02010803020104030203" pitchFamily="2" charset="-79"/>
            </a:rPr>
            <a:t> and </a:t>
          </a:r>
          <a:r>
            <a:rPr lang="en-IN" sz="1900" kern="1200" dirty="0" err="1">
              <a:latin typeface="Aharoni" panose="02010803020104030203" pitchFamily="2" charset="-79"/>
              <a:cs typeface="Aharoni" panose="02010803020104030203" pitchFamily="2" charset="-79"/>
            </a:rPr>
            <a:t>scanf</a:t>
          </a:r>
          <a:r>
            <a:rPr lang="en-IN" sz="1900" kern="1200" dirty="0">
              <a:latin typeface="Aharoni" panose="02010803020104030203" pitchFamily="2" charset="-79"/>
              <a:cs typeface="Aharoni" panose="02010803020104030203" pitchFamily="2" charset="-79"/>
            </a:rPr>
            <a:t>)</a:t>
          </a:r>
        </a:p>
      </dsp:txBody>
      <dsp:txXfrm>
        <a:off x="4009357" y="2644455"/>
        <a:ext cx="4434399" cy="450312"/>
      </dsp:txXfrm>
    </dsp:sp>
    <dsp:sp modelId="{27E7E291-A7B3-4932-BD17-9FD74F2F0909}">
      <dsp:nvSpPr>
        <dsp:cNvPr id="0" name=""/>
        <dsp:cNvSpPr/>
      </dsp:nvSpPr>
      <dsp:spPr>
        <a:xfrm>
          <a:off x="3984996" y="3144079"/>
          <a:ext cx="4483121" cy="499034"/>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latin typeface="Aharoni" panose="02010803020104030203" pitchFamily="2" charset="-79"/>
              <a:cs typeface="Aharoni" panose="02010803020104030203" pitchFamily="2" charset="-79"/>
            </a:rPr>
            <a:t>Time Function</a:t>
          </a:r>
        </a:p>
      </dsp:txBody>
      <dsp:txXfrm>
        <a:off x="4009357" y="3168440"/>
        <a:ext cx="4434399" cy="450312"/>
      </dsp:txXfrm>
    </dsp:sp>
    <dsp:sp modelId="{7E607363-26A2-488F-B116-003E79B16B9A}">
      <dsp:nvSpPr>
        <dsp:cNvPr id="0" name=""/>
        <dsp:cNvSpPr/>
      </dsp:nvSpPr>
      <dsp:spPr>
        <a:xfrm>
          <a:off x="3984996" y="3668065"/>
          <a:ext cx="4483121" cy="499034"/>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latin typeface="Aharoni" panose="02010803020104030203" pitchFamily="2" charset="-79"/>
              <a:cs typeface="Aharoni" panose="02010803020104030203" pitchFamily="2" charset="-79"/>
            </a:rPr>
            <a:t>Standard Libraries</a:t>
          </a:r>
        </a:p>
      </dsp:txBody>
      <dsp:txXfrm>
        <a:off x="4009357" y="3692426"/>
        <a:ext cx="4434399" cy="4503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F9D63-2182-4CE5-9F67-4854C8E30B8A}">
      <dsp:nvSpPr>
        <dsp:cNvPr id="0" name=""/>
        <dsp:cNvSpPr/>
      </dsp:nvSpPr>
      <dsp:spPr>
        <a:xfrm>
          <a:off x="0" y="642734"/>
          <a:ext cx="11784458" cy="14250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The program creates a simple word scramble game for two players, providing a user-friendly interface with hidden input and hints. Players take turns guessing words in each round, and the winner is determined based on the total score after all rounds. The game is designed to be educational, using programming-related words and providing hints to help players learn.</a:t>
          </a:r>
          <a:endParaRPr lang="en-IN" sz="2100" kern="1200"/>
        </a:p>
      </dsp:txBody>
      <dsp:txXfrm>
        <a:off x="69566" y="712300"/>
        <a:ext cx="11645326" cy="1285927"/>
      </dsp:txXfrm>
    </dsp:sp>
    <dsp:sp modelId="{00BA24C7-284F-46B8-BC41-52D0E02C9CDA}">
      <dsp:nvSpPr>
        <dsp:cNvPr id="0" name=""/>
        <dsp:cNvSpPr/>
      </dsp:nvSpPr>
      <dsp:spPr>
        <a:xfrm>
          <a:off x="0" y="2128274"/>
          <a:ext cx="11784458" cy="14250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The Scramble Word Game code showcases fundamental programming concepts such as string manipulation, randomization, and user input handling. It offers an interactive and educational experience, reinforcing programming-related terms while engaging players in a challenging word game.</a:t>
          </a:r>
          <a:endParaRPr lang="en-IN" sz="2100" kern="1200"/>
        </a:p>
      </dsp:txBody>
      <dsp:txXfrm>
        <a:off x="69566" y="2197840"/>
        <a:ext cx="11645326" cy="1285927"/>
      </dsp:txXfrm>
    </dsp:sp>
    <dsp:sp modelId="{36FCF2B1-1D1A-4413-BA4F-4B64D59119D1}">
      <dsp:nvSpPr>
        <dsp:cNvPr id="0" name=""/>
        <dsp:cNvSpPr/>
      </dsp:nvSpPr>
      <dsp:spPr>
        <a:xfrm>
          <a:off x="0" y="3613815"/>
          <a:ext cx="11784458" cy="14250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In conclusion, the Scramble Word Game demonstrates the versatility of C programming for implementing interactive and educational applications. It encourages learning through gameplay and provides an enjoyable experience for players.</a:t>
          </a:r>
          <a:endParaRPr lang="en-IN" sz="2100" kern="1200"/>
        </a:p>
      </dsp:txBody>
      <dsp:txXfrm>
        <a:off x="69566" y="3683381"/>
        <a:ext cx="11645326" cy="12859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0078F-3FF8-49F2-A2E7-48B16F84EA13}">
      <dsp:nvSpPr>
        <dsp:cNvPr id="0" name=""/>
        <dsp:cNvSpPr/>
      </dsp:nvSpPr>
      <dsp:spPr>
        <a:xfrm rot="5400000">
          <a:off x="4591919" y="-1775746"/>
          <a:ext cx="988326" cy="478690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IN" sz="900" kern="1200"/>
            <a:t>stdio.h for input/output</a:t>
          </a:r>
        </a:p>
        <a:p>
          <a:pPr marL="57150" lvl="1" indent="-57150" algn="l" defTabSz="400050">
            <a:lnSpc>
              <a:spcPct val="90000"/>
            </a:lnSpc>
            <a:spcBef>
              <a:spcPct val="0"/>
            </a:spcBef>
            <a:spcAft>
              <a:spcPct val="15000"/>
            </a:spcAft>
            <a:buChar char="•"/>
          </a:pPr>
          <a:r>
            <a:rPr lang="en-IN" sz="900" kern="1200"/>
            <a:t>stdlib.h for memory allocation </a:t>
          </a:r>
        </a:p>
        <a:p>
          <a:pPr marL="57150" lvl="1" indent="-57150" algn="l" defTabSz="400050">
            <a:lnSpc>
              <a:spcPct val="90000"/>
            </a:lnSpc>
            <a:spcBef>
              <a:spcPct val="0"/>
            </a:spcBef>
            <a:spcAft>
              <a:spcPct val="15000"/>
            </a:spcAft>
            <a:buChar char="•"/>
          </a:pPr>
          <a:r>
            <a:rPr lang="en-IN" sz="900" kern="1200" dirty="0" err="1"/>
            <a:t>string.h</a:t>
          </a:r>
          <a:r>
            <a:rPr lang="en-IN" sz="900" kern="1200" dirty="0"/>
            <a:t> for string manipulation </a:t>
          </a:r>
        </a:p>
        <a:p>
          <a:pPr marL="57150" lvl="1" indent="-57150" algn="l" defTabSz="400050">
            <a:lnSpc>
              <a:spcPct val="90000"/>
            </a:lnSpc>
            <a:spcBef>
              <a:spcPct val="0"/>
            </a:spcBef>
            <a:spcAft>
              <a:spcPct val="15000"/>
            </a:spcAft>
            <a:buChar char="•"/>
          </a:pPr>
          <a:r>
            <a:rPr lang="en-IN" sz="900" kern="1200"/>
            <a:t>time.h for generating random numbers and </a:t>
          </a:r>
        </a:p>
        <a:p>
          <a:pPr marL="57150" lvl="1" indent="-57150" algn="l" defTabSz="400050">
            <a:lnSpc>
              <a:spcPct val="90000"/>
            </a:lnSpc>
            <a:spcBef>
              <a:spcPct val="0"/>
            </a:spcBef>
            <a:spcAft>
              <a:spcPct val="15000"/>
            </a:spcAft>
            <a:buChar char="•"/>
          </a:pPr>
          <a:r>
            <a:rPr lang="en-IN" sz="900" kern="1200"/>
            <a:t>conio.h for using the getch() function to get input without echoing to the console.</a:t>
          </a:r>
        </a:p>
      </dsp:txBody>
      <dsp:txXfrm rot="-5400000">
        <a:off x="2692632" y="171787"/>
        <a:ext cx="4738655" cy="891834"/>
      </dsp:txXfrm>
    </dsp:sp>
    <dsp:sp modelId="{E7347936-6580-4A57-BD28-F47802273B79}">
      <dsp:nvSpPr>
        <dsp:cNvPr id="0" name=""/>
        <dsp:cNvSpPr/>
      </dsp:nvSpPr>
      <dsp:spPr>
        <a:xfrm>
          <a:off x="21253" y="0"/>
          <a:ext cx="2692632" cy="123540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These are the standard C libraries used in the program --</a:t>
          </a:r>
        </a:p>
      </dsp:txBody>
      <dsp:txXfrm>
        <a:off x="81561" y="60308"/>
        <a:ext cx="2572016" cy="1114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C5D1E-C047-403F-84E0-3D2AB28E1DDF}">
      <dsp:nvSpPr>
        <dsp:cNvPr id="0" name=""/>
        <dsp:cNvSpPr/>
      </dsp:nvSpPr>
      <dsp:spPr>
        <a:xfrm>
          <a:off x="0" y="29113"/>
          <a:ext cx="9338067"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A macro named MAX_WORD_LENGTH with a value of 500 is defined. Here, MAX_WORD_LENGTH is used to represent the maximum length of a word in the program.</a:t>
          </a:r>
        </a:p>
      </dsp:txBody>
      <dsp:txXfrm>
        <a:off x="33926" y="63039"/>
        <a:ext cx="9270215" cy="627128"/>
      </dsp:txXfrm>
    </dsp:sp>
    <dsp:sp modelId="{8B6F5EB2-B824-436B-9153-9ECF067CD05F}">
      <dsp:nvSpPr>
        <dsp:cNvPr id="0" name=""/>
        <dsp:cNvSpPr/>
      </dsp:nvSpPr>
      <dsp:spPr>
        <a:xfrm>
          <a:off x="0" y="775933"/>
          <a:ext cx="9338067"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macro named NUM_ROUNDS with a value of 5 is defined. Similarly, this macro is used to represent the number of rounds in the game</a:t>
          </a:r>
          <a:endParaRPr lang="en-IN" sz="1800" kern="1200" dirty="0"/>
        </a:p>
      </dsp:txBody>
      <dsp:txXfrm>
        <a:off x="33926" y="809859"/>
        <a:ext cx="9270215" cy="627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7278A-387E-46A2-B615-A55C0614B858}">
      <dsp:nvSpPr>
        <dsp:cNvPr id="0" name=""/>
        <dsp:cNvSpPr/>
      </dsp:nvSpPr>
      <dsp:spPr>
        <a:xfrm>
          <a:off x="49938" y="83165"/>
          <a:ext cx="5407829" cy="8242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 scrambleWord function takes an input word, copies it to another string (scrambledWord), and then shuffles the characters within scrambledWord to create a scrambled version of the original word.</a:t>
          </a:r>
          <a:endParaRPr lang="en-IN" sz="1200" kern="1200" dirty="0"/>
        </a:p>
      </dsp:txBody>
      <dsp:txXfrm>
        <a:off x="90177" y="123404"/>
        <a:ext cx="5327351" cy="743821"/>
      </dsp:txXfrm>
    </dsp:sp>
    <dsp:sp modelId="{D45A422B-C68C-41BA-8884-17622D1E9345}">
      <dsp:nvSpPr>
        <dsp:cNvPr id="0" name=""/>
        <dsp:cNvSpPr/>
      </dsp:nvSpPr>
      <dsp:spPr>
        <a:xfrm>
          <a:off x="0" y="952658"/>
          <a:ext cx="5457768" cy="8094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strcpy</a:t>
          </a:r>
          <a:r>
            <a:rPr lang="en-US" sz="1200" kern="1200" dirty="0"/>
            <a:t> function is used to copy the characters from the original word to the scrambled word. This ensures that the initial state of scrambledWord is the same as word. </a:t>
          </a:r>
          <a:endParaRPr lang="en-IN" sz="1200" kern="1200" dirty="0"/>
        </a:p>
      </dsp:txBody>
      <dsp:txXfrm>
        <a:off x="39516" y="992174"/>
        <a:ext cx="5378736" cy="730461"/>
      </dsp:txXfrm>
    </dsp:sp>
    <dsp:sp modelId="{00AB70BC-812C-4D7B-9A4B-7151C47F874C}">
      <dsp:nvSpPr>
        <dsp:cNvPr id="0" name=""/>
        <dsp:cNvSpPr/>
      </dsp:nvSpPr>
      <dsp:spPr>
        <a:xfrm>
          <a:off x="0" y="1796711"/>
          <a:ext cx="5457768" cy="8094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for loop is used to iterate through each character of the word, excluding the last character as the last character in the word doesn't need to be swapped with any character.</a:t>
          </a:r>
          <a:endParaRPr lang="en-IN" sz="1200" kern="1200"/>
        </a:p>
      </dsp:txBody>
      <dsp:txXfrm>
        <a:off x="39516" y="1836227"/>
        <a:ext cx="5378736" cy="730461"/>
      </dsp:txXfrm>
    </dsp:sp>
    <dsp:sp modelId="{C66058BB-7198-4AE6-91AD-C8562E979FCD}">
      <dsp:nvSpPr>
        <dsp:cNvPr id="0" name=""/>
        <dsp:cNvSpPr/>
      </dsp:nvSpPr>
      <dsp:spPr>
        <a:xfrm>
          <a:off x="0" y="2640765"/>
          <a:ext cx="5457768" cy="8094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rand() function is used within the loop and is used to  generate a pseudo-random integer.</a:t>
          </a:r>
          <a:endParaRPr lang="en-IN" sz="1200" kern="1200"/>
        </a:p>
      </dsp:txBody>
      <dsp:txXfrm>
        <a:off x="39516" y="2680281"/>
        <a:ext cx="5378736" cy="730461"/>
      </dsp:txXfrm>
    </dsp:sp>
    <dsp:sp modelId="{0A726142-B47F-448A-85C5-556846FE7667}">
      <dsp:nvSpPr>
        <dsp:cNvPr id="0" name=""/>
        <dsp:cNvSpPr/>
      </dsp:nvSpPr>
      <dsp:spPr>
        <a:xfrm>
          <a:off x="0" y="3578618"/>
          <a:ext cx="5457768" cy="8094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We used a common technique known as  Knuth shuffle. It involves swapping the current character at index i with a randomly selected character at index j. This process is repeated for each character in the word, effectively shuffling the characters.</a:t>
          </a:r>
          <a:endParaRPr lang="en-IN" sz="1200" kern="1200"/>
        </a:p>
      </dsp:txBody>
      <dsp:txXfrm>
        <a:off x="39516" y="3618134"/>
        <a:ext cx="5378736" cy="7304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01A02-B632-4537-83E7-4AC736B4C80A}">
      <dsp:nvSpPr>
        <dsp:cNvPr id="0" name=""/>
        <dsp:cNvSpPr/>
      </dsp:nvSpPr>
      <dsp:spPr>
        <a:xfrm>
          <a:off x="0" y="196388"/>
          <a:ext cx="5508847" cy="1263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This function handles a player's guess for a given round. It allows the player to enter a guess, providing hints if the player types "hint." It also handles backspace to correct mistakes. The function returns the score for the round based on the correctness of the guess and the number of attempts.</a:t>
          </a:r>
          <a:endParaRPr lang="en-IN" sz="1500" kern="1200" dirty="0"/>
        </a:p>
      </dsp:txBody>
      <dsp:txXfrm>
        <a:off x="61684" y="258072"/>
        <a:ext cx="5385479" cy="1140232"/>
      </dsp:txXfrm>
    </dsp:sp>
    <dsp:sp modelId="{8929E342-7A5A-4BD9-AD75-211AA165983A}">
      <dsp:nvSpPr>
        <dsp:cNvPr id="0" name=""/>
        <dsp:cNvSpPr/>
      </dsp:nvSpPr>
      <dsp:spPr>
        <a:xfrm>
          <a:off x="0" y="1503188"/>
          <a:ext cx="5508847" cy="1263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First we declares an array to store the player's guess. This array is used to store the characters entered by the player when guessing the word.</a:t>
          </a:r>
        </a:p>
      </dsp:txBody>
      <dsp:txXfrm>
        <a:off x="61684" y="1564872"/>
        <a:ext cx="5385479" cy="1140232"/>
      </dsp:txXfrm>
    </dsp:sp>
    <dsp:sp modelId="{7B02A14E-1732-43A3-8536-D4482A7960C4}">
      <dsp:nvSpPr>
        <dsp:cNvPr id="0" name=""/>
        <dsp:cNvSpPr/>
      </dsp:nvSpPr>
      <dsp:spPr>
        <a:xfrm>
          <a:off x="0" y="2809989"/>
          <a:ext cx="5508847" cy="1263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An variable named “attempts” of data type int is declared and is initialized to value 0. </a:t>
          </a:r>
          <a:r>
            <a:rPr lang="en-US" sz="1500" kern="1200"/>
            <a:t>This is to keeps track of the number of attempts the player has made.</a:t>
          </a:r>
          <a:endParaRPr lang="en-IN" sz="1500" kern="1200"/>
        </a:p>
      </dsp:txBody>
      <dsp:txXfrm>
        <a:off x="61684" y="2871673"/>
        <a:ext cx="5385479" cy="1140232"/>
      </dsp:txXfrm>
    </dsp:sp>
    <dsp:sp modelId="{931DDA6D-7B9A-4D42-B07E-6B00CBE07813}">
      <dsp:nvSpPr>
        <dsp:cNvPr id="0" name=""/>
        <dsp:cNvSpPr/>
      </dsp:nvSpPr>
      <dsp:spPr>
        <a:xfrm>
          <a:off x="0" y="4116789"/>
          <a:ext cx="5508847" cy="1263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Now, another while loop is initialized to handle user input for the guess. It reads characters, handles backspace, and prints '*' instead of the actual character to hide the input given by players.</a:t>
          </a:r>
          <a:endParaRPr lang="en-IN" sz="1500" kern="1200" dirty="0"/>
        </a:p>
      </dsp:txBody>
      <dsp:txXfrm>
        <a:off x="61684" y="4178473"/>
        <a:ext cx="5385479" cy="11402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435D9-3CDE-4C2F-896B-B01857CD8C6B}">
      <dsp:nvSpPr>
        <dsp:cNvPr id="0" name=""/>
        <dsp:cNvSpPr/>
      </dsp:nvSpPr>
      <dsp:spPr>
        <a:xfrm>
          <a:off x="0" y="37047"/>
          <a:ext cx="4880345" cy="13232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Now we use the string functions strcmp() to check if the player entered "hint”. If the player's guess is equal to "hint“, the program prints a hint and increments the attempts variable.</a:t>
          </a:r>
        </a:p>
      </dsp:txBody>
      <dsp:txXfrm>
        <a:off x="64597" y="101644"/>
        <a:ext cx="4751151" cy="1194076"/>
      </dsp:txXfrm>
    </dsp:sp>
    <dsp:sp modelId="{C23C885A-88FB-4C09-B982-999756CB1FB0}">
      <dsp:nvSpPr>
        <dsp:cNvPr id="0" name=""/>
        <dsp:cNvSpPr/>
      </dsp:nvSpPr>
      <dsp:spPr>
        <a:xfrm>
          <a:off x="0" y="1406397"/>
          <a:ext cx="4880345" cy="13232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Again the string compare function is used to compare the player’s guess with the actual word. If they are equal,</a:t>
          </a:r>
          <a:r>
            <a:rPr lang="en-US" sz="1600" kern="1200"/>
            <a:t>the program prints a correct message and returns a score based on the number of attempts.</a:t>
          </a:r>
          <a:endParaRPr lang="en-IN" sz="1600" kern="1200"/>
        </a:p>
      </dsp:txBody>
      <dsp:txXfrm>
        <a:off x="64597" y="1470994"/>
        <a:ext cx="4751151" cy="1194076"/>
      </dsp:txXfrm>
    </dsp:sp>
    <dsp:sp modelId="{1570F7AD-01F5-4F44-B3AF-5DAC0B4BBB6A}">
      <dsp:nvSpPr>
        <dsp:cNvPr id="0" name=""/>
        <dsp:cNvSpPr/>
      </dsp:nvSpPr>
      <dsp:spPr>
        <a:xfrm>
          <a:off x="0" y="2775748"/>
          <a:ext cx="4880345" cy="13232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the end ,the variable attempts is incremented if the player’s guess is incorrect.</a:t>
          </a:r>
          <a:endParaRPr lang="en-IN" sz="1600" kern="1200"/>
        </a:p>
      </dsp:txBody>
      <dsp:txXfrm>
        <a:off x="64597" y="2840345"/>
        <a:ext cx="4751151" cy="11940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ADD3E-21DA-4816-8660-48BC1A3056CB}">
      <dsp:nvSpPr>
        <dsp:cNvPr id="0" name=""/>
        <dsp:cNvSpPr/>
      </dsp:nvSpPr>
      <dsp:spPr>
        <a:xfrm>
          <a:off x="0" y="128431"/>
          <a:ext cx="4920384" cy="1179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The main function orchestrates the entire Scramble Word Game, handling initialization, game rounds, player input, scoring, and determining the winner. It provides a user-friendly experience with informative messages at each step.</a:t>
          </a:r>
        </a:p>
      </dsp:txBody>
      <dsp:txXfrm>
        <a:off x="57572" y="186003"/>
        <a:ext cx="4805240" cy="1064216"/>
      </dsp:txXfrm>
    </dsp:sp>
    <dsp:sp modelId="{08E3C14B-96BC-461B-BB7E-823B5499E8DD}">
      <dsp:nvSpPr>
        <dsp:cNvPr id="0" name=""/>
        <dsp:cNvSpPr/>
      </dsp:nvSpPr>
      <dsp:spPr>
        <a:xfrm>
          <a:off x="0" y="1348111"/>
          <a:ext cx="4920384" cy="1179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As shown, srand() ,</a:t>
          </a:r>
          <a:r>
            <a:rPr lang="en-IN" sz="1400" b="1" i="0" kern="1200"/>
            <a:t> Seed Random Number Generator </a:t>
          </a:r>
          <a:r>
            <a:rPr lang="en-IN" sz="1400" i="0" kern="1200"/>
            <a:t>is used to </a:t>
          </a:r>
          <a:r>
            <a:rPr lang="en-US" sz="1400" b="0" i="0" kern="1200"/>
            <a:t>with the current time, ensuring a different sequence of random numbers on each run of the program.</a:t>
          </a:r>
          <a:endParaRPr lang="en-IN" sz="1400" kern="1200"/>
        </a:p>
      </dsp:txBody>
      <dsp:txXfrm>
        <a:off x="57572" y="1405683"/>
        <a:ext cx="4805240" cy="1064216"/>
      </dsp:txXfrm>
    </dsp:sp>
    <dsp:sp modelId="{C75C3A6D-6A13-472E-9261-E2BC54152ADC}">
      <dsp:nvSpPr>
        <dsp:cNvPr id="0" name=""/>
        <dsp:cNvSpPr/>
      </dsp:nvSpPr>
      <dsp:spPr>
        <a:xfrm>
          <a:off x="0" y="2567791"/>
          <a:ext cx="4920384" cy="1179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Next we declare 2 variables words and hints (char) to store the secret word and the corresponding hint for each round.</a:t>
          </a:r>
        </a:p>
      </dsp:txBody>
      <dsp:txXfrm>
        <a:off x="57572" y="2625363"/>
        <a:ext cx="4805240" cy="1064216"/>
      </dsp:txXfrm>
    </dsp:sp>
    <dsp:sp modelId="{9FCFDA22-C648-4F02-808C-9844F82E076E}">
      <dsp:nvSpPr>
        <dsp:cNvPr id="0" name=""/>
        <dsp:cNvSpPr/>
      </dsp:nvSpPr>
      <dsp:spPr>
        <a:xfrm>
          <a:off x="0" y="3787471"/>
          <a:ext cx="4920384" cy="1179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This part of the code sets the stage for the Scramble Word Game, providing introductory messages, seeding the random number generator, and initializing arrays with secret words and hints. </a:t>
          </a:r>
          <a:endParaRPr lang="en-IN" sz="1400" kern="1200"/>
        </a:p>
      </dsp:txBody>
      <dsp:txXfrm>
        <a:off x="57572" y="3845043"/>
        <a:ext cx="4805240" cy="10642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F87FC-0B31-487B-BA62-5B94EEFF596B}">
      <dsp:nvSpPr>
        <dsp:cNvPr id="0" name=""/>
        <dsp:cNvSpPr/>
      </dsp:nvSpPr>
      <dsp:spPr>
        <a:xfrm>
          <a:off x="0" y="17010"/>
          <a:ext cx="4471778" cy="11635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This block of code represents the core game loop where each round involves getting a secret word, scrambling it, prompting players for guesses, updating scores, and displaying round information. The loop repeats for the specified number of rounds (5 in this case).</a:t>
          </a:r>
          <a:endParaRPr lang="en-IN" sz="1300" kern="1200" dirty="0"/>
        </a:p>
      </dsp:txBody>
      <dsp:txXfrm>
        <a:off x="56801" y="73811"/>
        <a:ext cx="4358176" cy="1049963"/>
      </dsp:txXfrm>
    </dsp:sp>
    <dsp:sp modelId="{84357B04-4280-43A0-8779-542CC4781ED2}">
      <dsp:nvSpPr>
        <dsp:cNvPr id="0" name=""/>
        <dsp:cNvSpPr/>
      </dsp:nvSpPr>
      <dsp:spPr>
        <a:xfrm>
          <a:off x="0" y="1252570"/>
          <a:ext cx="4471778" cy="11635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First we initialize  int variables player1Score and player2Score to 0 before the start of the game.</a:t>
          </a:r>
        </a:p>
      </dsp:txBody>
      <dsp:txXfrm>
        <a:off x="56801" y="1309371"/>
        <a:ext cx="4358176" cy="1049963"/>
      </dsp:txXfrm>
    </dsp:sp>
    <dsp:sp modelId="{A076F72F-5383-4A83-A0E2-C7FA49E281DF}">
      <dsp:nvSpPr>
        <dsp:cNvPr id="0" name=""/>
        <dsp:cNvSpPr/>
      </dsp:nvSpPr>
      <dsp:spPr>
        <a:xfrm>
          <a:off x="0" y="2453576"/>
          <a:ext cx="4471778" cy="11635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i="0" kern="1200" dirty="0"/>
            <a:t>Round Setup - </a:t>
          </a:r>
          <a:r>
            <a:rPr lang="en-US" sz="1300" i="0" kern="1200" dirty="0"/>
            <a:t>We declare a character array "word" to store the current secret word and declare a character array "scrambleWord" to store the scrambled version of the secret word.</a:t>
          </a:r>
          <a:endParaRPr lang="en-IN" sz="1300" kern="1200" dirty="0"/>
        </a:p>
      </dsp:txBody>
      <dsp:txXfrm>
        <a:off x="56801" y="2510377"/>
        <a:ext cx="4358176" cy="1049963"/>
      </dsp:txXfrm>
    </dsp:sp>
    <dsp:sp modelId="{12CBFC7B-8691-4F0D-A587-88F9B3616F10}">
      <dsp:nvSpPr>
        <dsp:cNvPr id="0" name=""/>
        <dsp:cNvSpPr/>
      </dsp:nvSpPr>
      <dsp:spPr>
        <a:xfrm>
          <a:off x="0" y="3654581"/>
          <a:ext cx="4471778" cy="11635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i="0" kern="1200" dirty="0"/>
            <a:t>We use string copy to get the secret word from the word array to variable and then function “scrambleWord” is used to get the scrambled version of the secret word.</a:t>
          </a:r>
          <a:r>
            <a:rPr lang="en-US" sz="1300" kern="1200" dirty="0"/>
            <a:t> </a:t>
          </a:r>
        </a:p>
        <a:p>
          <a:pPr marL="0" lvl="0" indent="0" algn="l" defTabSz="577850">
            <a:lnSpc>
              <a:spcPct val="90000"/>
            </a:lnSpc>
            <a:spcBef>
              <a:spcPct val="0"/>
            </a:spcBef>
            <a:spcAft>
              <a:spcPct val="35000"/>
            </a:spcAft>
            <a:buNone/>
          </a:pPr>
          <a:r>
            <a:rPr lang="en-US" sz="1300" kern="1200" dirty="0"/>
            <a:t>The players give their guesses and the score is simultaneously updated each round.</a:t>
          </a:r>
          <a:endParaRPr lang="en-IN" sz="1300" kern="1200" dirty="0"/>
        </a:p>
      </dsp:txBody>
      <dsp:txXfrm>
        <a:off x="56801" y="3711382"/>
        <a:ext cx="4358176" cy="10499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CA219-BD4E-4947-B298-6123783E5DD7}">
      <dsp:nvSpPr>
        <dsp:cNvPr id="0" name=""/>
        <dsp:cNvSpPr/>
      </dsp:nvSpPr>
      <dsp:spPr>
        <a:xfrm>
          <a:off x="0" y="103824"/>
          <a:ext cx="5558163" cy="11793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This block of code concludes the Scramble Word Game by determining the winner based on the scores of Player 1 and Player 2. The winner is determined by comparing their scores, and the appropriate message is printed to the </a:t>
          </a:r>
          <a:r>
            <a:rPr lang="en-US" sz="1200" b="0" i="0" kern="1200" dirty="0" err="1"/>
            <a:t>console.If</a:t>
          </a:r>
          <a:r>
            <a:rPr lang="en-US" sz="1200" b="0" i="0" kern="1200" dirty="0"/>
            <a:t> there is a tie, a message suggesting another attempt is displayed. The return statement at the end indicates the successful completion  of </a:t>
          </a:r>
          <a:r>
            <a:rPr lang="en-US" sz="1200" kern="1200" dirty="0"/>
            <a:t>the program.</a:t>
          </a:r>
          <a:endParaRPr lang="en-IN" sz="1200" kern="1200" dirty="0"/>
        </a:p>
      </dsp:txBody>
      <dsp:txXfrm>
        <a:off x="57572" y="161396"/>
        <a:ext cx="5443019" cy="1064215"/>
      </dsp:txXfrm>
    </dsp:sp>
    <dsp:sp modelId="{1C250A7A-15EC-4C8C-98C4-C471F153F3E3}">
      <dsp:nvSpPr>
        <dsp:cNvPr id="0" name=""/>
        <dsp:cNvSpPr/>
      </dsp:nvSpPr>
      <dsp:spPr>
        <a:xfrm>
          <a:off x="0" y="1317744"/>
          <a:ext cx="5558163" cy="11793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We use the conditional statement if else if to  determine the winner of the scramble game.</a:t>
          </a:r>
        </a:p>
      </dsp:txBody>
      <dsp:txXfrm>
        <a:off x="57572" y="1375316"/>
        <a:ext cx="5443019" cy="1064215"/>
      </dsp:txXfrm>
    </dsp:sp>
    <dsp:sp modelId="{9312EE5A-8233-40E7-9F2E-C118DC921E7E}">
      <dsp:nvSpPr>
        <dsp:cNvPr id="0" name=""/>
        <dsp:cNvSpPr/>
      </dsp:nvSpPr>
      <dsp:spPr>
        <a:xfrm>
          <a:off x="0" y="2531664"/>
          <a:ext cx="5558163" cy="11793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If player1 score is greater than player2,player 1 wins likewise if player2 score is greater player2 wins.</a:t>
          </a:r>
        </a:p>
      </dsp:txBody>
      <dsp:txXfrm>
        <a:off x="57572" y="2589236"/>
        <a:ext cx="5443019" cy="10642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F4567-D8A5-4332-A568-6BB7C211E71B}" type="datetimeFigureOut">
              <a:rPr lang="en-IN" smtClean="0"/>
              <a:t>04-01-2024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0993A-B8AF-4876-9B55-16B14F9243A0}" type="slidenum">
              <a:rPr lang="en-IN" smtClean="0"/>
              <a:t>‹#›</a:t>
            </a:fld>
            <a:endParaRPr lang="en-IN"/>
          </a:p>
        </p:txBody>
      </p:sp>
    </p:spTree>
    <p:extLst>
      <p:ext uri="{BB962C8B-B14F-4D97-AF65-F5344CB8AC3E}">
        <p14:creationId xmlns:p14="http://schemas.microsoft.com/office/powerpoint/2010/main" val="271677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90993A-B8AF-4876-9B55-16B14F9243A0}" type="slidenum">
              <a:rPr lang="en-IN" smtClean="0"/>
              <a:t>2</a:t>
            </a:fld>
            <a:endParaRPr lang="en-IN" dirty="0"/>
          </a:p>
        </p:txBody>
      </p:sp>
    </p:spTree>
    <p:extLst>
      <p:ext uri="{BB962C8B-B14F-4D97-AF65-F5344CB8AC3E}">
        <p14:creationId xmlns:p14="http://schemas.microsoft.com/office/powerpoint/2010/main" val="344996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268128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11845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543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3384614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0260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1113997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2243462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2680500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6E2D-B635-2E8F-08AD-7B40FBF1E709}"/>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A42F95-FF83-5A39-C394-8DB38E7A05A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86C9A-1325-0A2E-2BFA-0E225413077A}"/>
              </a:ext>
            </a:extLst>
          </p:cNvPr>
          <p:cNvSpPr>
            <a:spLocks noGrp="1"/>
          </p:cNvSpPr>
          <p:nvPr>
            <p:ph type="dt" sz="half" idx="10"/>
          </p:nvPr>
        </p:nvSpPr>
        <p:spPr/>
        <p:txBody>
          <a:bodyPr/>
          <a:lstStyle/>
          <a:p>
            <a:fld id="{1CBFF2A3-744F-45E0-998C-E1D32018326E}" type="datetimeFigureOut">
              <a:rPr lang="en-IN" smtClean="0"/>
              <a:t>04-01-2024</a:t>
            </a:fld>
            <a:endParaRPr lang="en-IN"/>
          </a:p>
        </p:txBody>
      </p:sp>
      <p:sp>
        <p:nvSpPr>
          <p:cNvPr id="5" name="Footer Placeholder 4">
            <a:extLst>
              <a:ext uri="{FF2B5EF4-FFF2-40B4-BE49-F238E27FC236}">
                <a16:creationId xmlns:a16="http://schemas.microsoft.com/office/drawing/2014/main" id="{03447DA1-D0A5-89AE-BD61-ACE42839B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E8BB4-0F06-5F28-D567-2ECA61A2426A}"/>
              </a:ext>
            </a:extLst>
          </p:cNvPr>
          <p:cNvSpPr>
            <a:spLocks noGrp="1"/>
          </p:cNvSpPr>
          <p:nvPr>
            <p:ph type="sldNum" sz="quarter" idx="12"/>
          </p:nvPr>
        </p:nvSpPr>
        <p:spPr/>
        <p:txBody>
          <a:bodyPr/>
          <a:lstStyle/>
          <a:p>
            <a:fld id="{3D1FFF6B-F8B5-4928-B784-CDAEF7A85A56}" type="slidenum">
              <a:rPr lang="en-IN" smtClean="0"/>
              <a:t>‹#›</a:t>
            </a:fld>
            <a:endParaRPr lang="en-IN"/>
          </a:p>
        </p:txBody>
      </p:sp>
    </p:spTree>
    <p:extLst>
      <p:ext uri="{BB962C8B-B14F-4D97-AF65-F5344CB8AC3E}">
        <p14:creationId xmlns:p14="http://schemas.microsoft.com/office/powerpoint/2010/main" val="44578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308462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B7B8-EB24-4E4D-BC64-5F80CA196D46}"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240727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57B7B8-EB24-4E4D-BC64-5F80CA196D46}"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214878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57B7B8-EB24-4E4D-BC64-5F80CA196D46}" type="datetimeFigureOut">
              <a:rPr lang="en-IN" smtClean="0"/>
              <a:t>04-01-2024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395521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57B7B8-EB24-4E4D-BC64-5F80CA196D46}"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98282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7B7B8-EB24-4E4D-BC64-5F80CA196D46}" type="datetimeFigureOut">
              <a:rPr lang="en-IN" smtClean="0"/>
              <a:t>04-01-2024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153673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57B7B8-EB24-4E4D-BC64-5F80CA196D46}"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354100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57B7B8-EB24-4E4D-BC64-5F80CA196D46}"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F67D5-0458-4803-A8FE-642E07AF5997}" type="slidenum">
              <a:rPr lang="en-IN" smtClean="0"/>
              <a:t>‹#›</a:t>
            </a:fld>
            <a:endParaRPr lang="en-IN"/>
          </a:p>
        </p:txBody>
      </p:sp>
    </p:spTree>
    <p:extLst>
      <p:ext uri="{BB962C8B-B14F-4D97-AF65-F5344CB8AC3E}">
        <p14:creationId xmlns:p14="http://schemas.microsoft.com/office/powerpoint/2010/main" val="54477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57B7B8-EB24-4E4D-BC64-5F80CA196D46}" type="datetimeFigureOut">
              <a:rPr lang="en-IN" smtClean="0"/>
              <a:t>04-01-2024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BF67D5-0458-4803-A8FE-642E07AF5997}" type="slidenum">
              <a:rPr lang="en-IN" smtClean="0"/>
              <a:t>‹#›</a:t>
            </a:fld>
            <a:endParaRPr lang="en-IN"/>
          </a:p>
        </p:txBody>
      </p:sp>
    </p:spTree>
    <p:extLst>
      <p:ext uri="{BB962C8B-B14F-4D97-AF65-F5344CB8AC3E}">
        <p14:creationId xmlns:p14="http://schemas.microsoft.com/office/powerpoint/2010/main" val="313115510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ixabay.com/en/scrabble-game-board-game-words-243192/"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36A3DEE-66FE-4CA4-88BA-913F68191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E913F18F-FB9D-4D8F-8A9C-32118F05971A}"/>
              </a:ext>
            </a:extLst>
          </p:cNvPr>
          <p:cNvSpPr>
            <a:spLocks noGrp="1"/>
          </p:cNvSpPr>
          <p:nvPr>
            <p:ph type="ctrTitle"/>
          </p:nvPr>
        </p:nvSpPr>
        <p:spPr>
          <a:xfrm>
            <a:off x="635268" y="0"/>
            <a:ext cx="11174930" cy="1703672"/>
          </a:xfrm>
          <a:effectLst>
            <a:glow rad="127000">
              <a:srgbClr val="00B050"/>
            </a:glow>
          </a:effectLst>
        </p:spPr>
        <p:txBody>
          <a:bodyPr>
            <a:normAutofit/>
          </a:bodyPr>
          <a:lstStyle/>
          <a:p>
            <a:pPr algn="ctr"/>
            <a:r>
              <a:rPr lang="en-IN" sz="4500" dirty="0">
                <a:solidFill>
                  <a:schemeClr val="tx1"/>
                </a:solidFill>
                <a:effectLst>
                  <a:glow rad="127000">
                    <a:srgbClr val="00B0F0"/>
                  </a:glow>
                </a:effectLst>
                <a:latin typeface="Aharoni" panose="02010803020104030203" pitchFamily="2" charset="-79"/>
                <a:cs typeface="Aharoni" panose="02010803020104030203" pitchFamily="2" charset="-79"/>
              </a:rPr>
              <a:t>Programming for Problem solving  </a:t>
            </a:r>
            <a:br>
              <a:rPr lang="en-IN" sz="4500" dirty="0">
                <a:solidFill>
                  <a:schemeClr val="tx1"/>
                </a:solidFill>
                <a:effectLst>
                  <a:glow rad="127000">
                    <a:srgbClr val="00B0F0"/>
                  </a:glow>
                </a:effectLst>
                <a:latin typeface="Aharoni" panose="02010803020104030203" pitchFamily="2" charset="-79"/>
                <a:cs typeface="Aharoni" panose="02010803020104030203" pitchFamily="2" charset="-79"/>
              </a:rPr>
            </a:br>
            <a:r>
              <a:rPr lang="en-IN" sz="4500" dirty="0">
                <a:solidFill>
                  <a:schemeClr val="tx1"/>
                </a:solidFill>
                <a:effectLst>
                  <a:glow rad="127000">
                    <a:srgbClr val="00B0F0"/>
                  </a:glow>
                </a:effectLst>
                <a:latin typeface="Aharoni" panose="02010803020104030203" pitchFamily="2" charset="-79"/>
                <a:cs typeface="Aharoni" panose="02010803020104030203" pitchFamily="2" charset="-79"/>
              </a:rPr>
              <a:t> G - LOB</a:t>
            </a:r>
          </a:p>
        </p:txBody>
      </p:sp>
      <p:sp>
        <p:nvSpPr>
          <p:cNvPr id="5" name="Subtitle 4">
            <a:extLst>
              <a:ext uri="{FF2B5EF4-FFF2-40B4-BE49-F238E27FC236}">
                <a16:creationId xmlns:a16="http://schemas.microsoft.com/office/drawing/2014/main" id="{25D57B84-8821-40AA-98C4-88CE77E5D7D5}"/>
              </a:ext>
            </a:extLst>
          </p:cNvPr>
          <p:cNvSpPr>
            <a:spLocks noGrp="1"/>
          </p:cNvSpPr>
          <p:nvPr>
            <p:ph type="subTitle" idx="1"/>
          </p:nvPr>
        </p:nvSpPr>
        <p:spPr>
          <a:xfrm>
            <a:off x="7286324" y="4266077"/>
            <a:ext cx="4822257" cy="2299021"/>
          </a:xfrm>
        </p:spPr>
        <p:txBody>
          <a:bodyPr>
            <a:noAutofit/>
          </a:bodyPr>
          <a:lstStyle/>
          <a:p>
            <a:pPr algn="l"/>
            <a:r>
              <a:rPr lang="en-IN" sz="2300" dirty="0">
                <a:solidFill>
                  <a:schemeClr val="tx1"/>
                </a:solidFill>
                <a:effectLst>
                  <a:glow rad="127000">
                    <a:srgbClr val="00B0F0"/>
                  </a:glow>
                </a:effectLst>
                <a:latin typeface="Aharoni" panose="02010803020104030203" pitchFamily="2" charset="-79"/>
                <a:cs typeface="Aharoni" panose="02010803020104030203" pitchFamily="2" charset="-79"/>
              </a:rPr>
              <a:t>By </a:t>
            </a:r>
          </a:p>
          <a:p>
            <a:pPr algn="l"/>
            <a:r>
              <a:rPr lang="en-IN" sz="2300" dirty="0">
                <a:solidFill>
                  <a:schemeClr val="tx1"/>
                </a:solidFill>
                <a:effectLst>
                  <a:glow rad="127000">
                    <a:srgbClr val="00B0F0"/>
                  </a:glow>
                </a:effectLst>
                <a:latin typeface="Aharoni" panose="02010803020104030203" pitchFamily="2" charset="-79"/>
                <a:cs typeface="Aharoni" panose="02010803020104030203" pitchFamily="2" charset="-79"/>
              </a:rPr>
              <a:t>Abbas Hussain , 23231A0501</a:t>
            </a:r>
          </a:p>
          <a:p>
            <a:pPr algn="l"/>
            <a:r>
              <a:rPr lang="en-IN" sz="2300" dirty="0">
                <a:solidFill>
                  <a:schemeClr val="tx1"/>
                </a:solidFill>
                <a:effectLst>
                  <a:glow rad="127000">
                    <a:srgbClr val="00B0F0"/>
                  </a:glow>
                </a:effectLst>
                <a:latin typeface="Aharoni" panose="02010803020104030203" pitchFamily="2" charset="-79"/>
                <a:cs typeface="Aharoni" panose="02010803020104030203" pitchFamily="2" charset="-79"/>
              </a:rPr>
              <a:t>Suryadevara Aditya , 23241A0554</a:t>
            </a:r>
          </a:p>
          <a:p>
            <a:pPr algn="l"/>
            <a:r>
              <a:rPr lang="en-IN" sz="2300" dirty="0">
                <a:solidFill>
                  <a:schemeClr val="tx1"/>
                </a:solidFill>
                <a:effectLst>
                  <a:glow rad="127000">
                    <a:srgbClr val="00B0F0"/>
                  </a:glow>
                </a:effectLst>
                <a:latin typeface="Aharoni" panose="02010803020104030203" pitchFamily="2" charset="-79"/>
                <a:cs typeface="Aharoni" panose="02010803020104030203" pitchFamily="2" charset="-79"/>
              </a:rPr>
              <a:t>Govind Jadhav , 23241A0525</a:t>
            </a:r>
          </a:p>
          <a:p>
            <a:pPr algn="l"/>
            <a:r>
              <a:rPr lang="en-IN" sz="2300" dirty="0">
                <a:solidFill>
                  <a:schemeClr val="tx1"/>
                </a:solidFill>
                <a:effectLst>
                  <a:glow rad="127000">
                    <a:srgbClr val="00B0F0"/>
                  </a:glow>
                </a:effectLst>
                <a:latin typeface="Aharoni" panose="02010803020104030203" pitchFamily="2" charset="-79"/>
                <a:cs typeface="Aharoni" panose="02010803020104030203" pitchFamily="2" charset="-79"/>
              </a:rPr>
              <a:t>Shiva </a:t>
            </a:r>
            <a:r>
              <a:rPr lang="en-IN" sz="2300" dirty="0" err="1">
                <a:solidFill>
                  <a:schemeClr val="tx1"/>
                </a:solidFill>
                <a:effectLst>
                  <a:glow rad="127000">
                    <a:srgbClr val="00B0F0"/>
                  </a:glow>
                </a:effectLst>
                <a:latin typeface="Aharoni" panose="02010803020104030203" pitchFamily="2" charset="-79"/>
                <a:cs typeface="Aharoni" panose="02010803020104030203" pitchFamily="2" charset="-79"/>
              </a:rPr>
              <a:t>Ruthvik</a:t>
            </a:r>
            <a:r>
              <a:rPr lang="en-IN" sz="2300" dirty="0">
                <a:solidFill>
                  <a:schemeClr val="tx1"/>
                </a:solidFill>
                <a:effectLst>
                  <a:glow rad="127000">
                    <a:srgbClr val="00B0F0"/>
                  </a:glow>
                </a:effectLst>
                <a:latin typeface="Aharoni" panose="02010803020104030203" pitchFamily="2" charset="-79"/>
                <a:cs typeface="Aharoni" panose="02010803020104030203" pitchFamily="2" charset="-79"/>
              </a:rPr>
              <a:t> Reddy , 23241A0538</a:t>
            </a:r>
          </a:p>
        </p:txBody>
      </p:sp>
      <p:pic>
        <p:nvPicPr>
          <p:cNvPr id="1026" name="Picture 2" descr="Gokaraju Rangaraju Institute of Engineering and Technology ...">
            <a:extLst>
              <a:ext uri="{FF2B5EF4-FFF2-40B4-BE49-F238E27FC236}">
                <a16:creationId xmlns:a16="http://schemas.microsoft.com/office/drawing/2014/main" id="{32E45ED0-CA6C-411C-8AF2-41B8177AD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680" y="1814182"/>
            <a:ext cx="2116101" cy="2039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8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EC2730-F4E7-439B-9669-1B19E300E27A}"/>
              </a:ext>
            </a:extLst>
          </p:cNvPr>
          <p:cNvSpPr txBox="1"/>
          <p:nvPr/>
        </p:nvSpPr>
        <p:spPr>
          <a:xfrm>
            <a:off x="1174282" y="89236"/>
            <a:ext cx="10506370" cy="646331"/>
          </a:xfrm>
          <a:prstGeom prst="rect">
            <a:avLst/>
          </a:prstGeom>
          <a:noFill/>
        </p:spPr>
        <p:txBody>
          <a:bodyPr wrap="square" rtlCol="0">
            <a:spAutoFit/>
          </a:bodyPr>
          <a:lstStyle/>
          <a:p>
            <a:pPr algn="ctr"/>
            <a:r>
              <a:rPr lang="en-US" sz="3600" dirty="0">
                <a:ln>
                  <a:solidFill>
                    <a:schemeClr val="lt1">
                      <a:hueOff val="0"/>
                      <a:satOff val="0"/>
                      <a:lumOff val="0"/>
                    </a:schemeClr>
                  </a:solidFill>
                </a:ln>
                <a:solidFill>
                  <a:schemeClr val="tx1"/>
                </a:solidFill>
                <a:effectLst>
                  <a:glow rad="127000">
                    <a:schemeClr val="bg1"/>
                  </a:glow>
                </a:effectLst>
                <a:latin typeface="Aharoni" panose="02010803020104030203" pitchFamily="2" charset="-79"/>
                <a:cs typeface="Aharoni" panose="02010803020104030203" pitchFamily="2" charset="-79"/>
              </a:rPr>
              <a:t>Main : Game Loop &amp; printing information</a:t>
            </a:r>
            <a:endParaRPr lang="en-IN" sz="3600" dirty="0">
              <a:ln>
                <a:solidFill>
                  <a:schemeClr val="lt1">
                    <a:hueOff val="0"/>
                    <a:satOff val="0"/>
                    <a:lumOff val="0"/>
                  </a:schemeClr>
                </a:solidFill>
              </a:ln>
              <a:solidFill>
                <a:schemeClr val="bg1"/>
              </a:solidFill>
              <a:effectLst>
                <a:glow rad="127000">
                  <a:schemeClr val="tx1"/>
                </a:glow>
              </a:effectLst>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B7B6735F-FC34-4010-81AD-F110572B8AAE}"/>
              </a:ext>
            </a:extLst>
          </p:cNvPr>
          <p:cNvPicPr>
            <a:picLocks noChangeAspect="1"/>
          </p:cNvPicPr>
          <p:nvPr/>
        </p:nvPicPr>
        <p:blipFill>
          <a:blip r:embed="rId2"/>
          <a:stretch>
            <a:fillRect/>
          </a:stretch>
        </p:blipFill>
        <p:spPr>
          <a:xfrm>
            <a:off x="250881" y="809897"/>
            <a:ext cx="6777239" cy="5958867"/>
          </a:xfrm>
          <a:prstGeom prst="rect">
            <a:avLst/>
          </a:prstGeom>
        </p:spPr>
      </p:pic>
      <p:graphicFrame>
        <p:nvGraphicFramePr>
          <p:cNvPr id="4" name="Diagram 3">
            <a:extLst>
              <a:ext uri="{FF2B5EF4-FFF2-40B4-BE49-F238E27FC236}">
                <a16:creationId xmlns:a16="http://schemas.microsoft.com/office/drawing/2014/main" id="{A4E28547-D3C9-4EA8-9D87-1AC07E54CFC6}"/>
              </a:ext>
            </a:extLst>
          </p:cNvPr>
          <p:cNvGraphicFramePr/>
          <p:nvPr>
            <p:extLst>
              <p:ext uri="{D42A27DB-BD31-4B8C-83A1-F6EECF244321}">
                <p14:modId xmlns:p14="http://schemas.microsoft.com/office/powerpoint/2010/main" val="2771216067"/>
              </p:ext>
            </p:extLst>
          </p:nvPr>
        </p:nvGraphicFramePr>
        <p:xfrm>
          <a:off x="7469341" y="1105787"/>
          <a:ext cx="4471778" cy="4869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774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E4BB5B-42A3-4292-8160-692F9EE66635}"/>
              </a:ext>
            </a:extLst>
          </p:cNvPr>
          <p:cNvPicPr>
            <a:picLocks noChangeAspect="1"/>
          </p:cNvPicPr>
          <p:nvPr/>
        </p:nvPicPr>
        <p:blipFill>
          <a:blip r:embed="rId2"/>
          <a:stretch>
            <a:fillRect/>
          </a:stretch>
        </p:blipFill>
        <p:spPr>
          <a:xfrm>
            <a:off x="538472" y="1061309"/>
            <a:ext cx="5256272" cy="5627751"/>
          </a:xfrm>
          <a:prstGeom prst="rect">
            <a:avLst/>
          </a:prstGeom>
        </p:spPr>
      </p:pic>
      <p:graphicFrame>
        <p:nvGraphicFramePr>
          <p:cNvPr id="7" name="Diagram 6">
            <a:extLst>
              <a:ext uri="{FF2B5EF4-FFF2-40B4-BE49-F238E27FC236}">
                <a16:creationId xmlns:a16="http://schemas.microsoft.com/office/drawing/2014/main" id="{26BA4205-1213-43FE-8F6C-F8FBC3A551FD}"/>
              </a:ext>
            </a:extLst>
          </p:cNvPr>
          <p:cNvGraphicFramePr/>
          <p:nvPr>
            <p:extLst>
              <p:ext uri="{D42A27DB-BD31-4B8C-83A1-F6EECF244321}">
                <p14:modId xmlns:p14="http://schemas.microsoft.com/office/powerpoint/2010/main" val="2815258016"/>
              </p:ext>
            </p:extLst>
          </p:nvPr>
        </p:nvGraphicFramePr>
        <p:xfrm>
          <a:off x="6169793" y="1397286"/>
          <a:ext cx="5558163" cy="3814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C72618A-3C07-4791-BD27-097683E88FC2}"/>
              </a:ext>
            </a:extLst>
          </p:cNvPr>
          <p:cNvSpPr>
            <a:spLocks noGrp="1"/>
          </p:cNvSpPr>
          <p:nvPr>
            <p:ph type="title"/>
          </p:nvPr>
        </p:nvSpPr>
        <p:spPr>
          <a:xfrm>
            <a:off x="1466605" y="168940"/>
            <a:ext cx="8596668" cy="660400"/>
          </a:xfrm>
        </p:spPr>
        <p:txBody>
          <a:bodyPr/>
          <a:lstStyle/>
          <a:p>
            <a:pPr algn="ctr"/>
            <a:r>
              <a:rPr lang="en-US" sz="3600" dirty="0">
                <a:ln>
                  <a:solidFill>
                    <a:schemeClr val="lt1">
                      <a:hueOff val="0"/>
                      <a:satOff val="0"/>
                      <a:lumOff val="0"/>
                    </a:schemeClr>
                  </a:solidFill>
                </a:ln>
                <a:solidFill>
                  <a:schemeClr val="tx1"/>
                </a:solidFill>
                <a:effectLst>
                  <a:glow rad="127000">
                    <a:schemeClr val="bg1"/>
                  </a:glow>
                </a:effectLst>
                <a:latin typeface="Aharoni" panose="02010803020104030203" pitchFamily="2" charset="-79"/>
                <a:cs typeface="Aharoni" panose="02010803020104030203" pitchFamily="2" charset="-79"/>
              </a:rPr>
              <a:t>Main : Determining the Winner</a:t>
            </a:r>
            <a:endParaRPr lang="en-IN" dirty="0"/>
          </a:p>
        </p:txBody>
      </p:sp>
    </p:spTree>
    <p:extLst>
      <p:ext uri="{BB962C8B-B14F-4D97-AF65-F5344CB8AC3E}">
        <p14:creationId xmlns:p14="http://schemas.microsoft.com/office/powerpoint/2010/main" val="216074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C98C-711E-83F2-C4EA-C11DEBB3DB4D}"/>
              </a:ext>
            </a:extLst>
          </p:cNvPr>
          <p:cNvSpPr>
            <a:spLocks noGrp="1"/>
          </p:cNvSpPr>
          <p:nvPr>
            <p:ph type="title"/>
          </p:nvPr>
        </p:nvSpPr>
        <p:spPr>
          <a:xfrm>
            <a:off x="664143" y="230325"/>
            <a:ext cx="10674417" cy="715740"/>
          </a:xfrm>
        </p:spPr>
        <p:txBody>
          <a:bodyPr>
            <a:noAutofit/>
          </a:bodyPr>
          <a:lstStyle/>
          <a:p>
            <a:pPr algn="ctr"/>
            <a:r>
              <a:rPr lang="en-US" dirty="0">
                <a:solidFill>
                  <a:srgbClr val="000000"/>
                </a:solidFill>
                <a:effectLst/>
                <a:latin typeface="Aharoni" panose="02010803020104030203" pitchFamily="2" charset="-79"/>
                <a:ea typeface="Calibri" panose="020F0502020204030204" pitchFamily="34" charset="0"/>
                <a:cs typeface="Aharoni" panose="02010803020104030203" pitchFamily="2" charset="-79"/>
              </a:rPr>
              <a:t>Conclusion</a:t>
            </a:r>
            <a:br>
              <a:rPr lang="en-IN" dirty="0">
                <a:solidFill>
                  <a:srgbClr val="000000"/>
                </a:solidFill>
                <a:effectLst/>
                <a:latin typeface="Times New Roman" panose="02020603050405020304" pitchFamily="18" charset="0"/>
                <a:ea typeface="Calibri" panose="020F0502020204030204" pitchFamily="34" charset="0"/>
              </a:rPr>
            </a:br>
            <a:endParaRPr lang="en-IN" dirty="0">
              <a:solidFill>
                <a:schemeClr val="bg1">
                  <a:lumMod val="95000"/>
                  <a:lumOff val="5000"/>
                </a:schemeClr>
              </a:solidFill>
              <a:effectLst>
                <a:glow rad="127000">
                  <a:schemeClr val="tx1"/>
                </a:glow>
              </a:effectLst>
              <a:latin typeface="Aharoni" panose="02010803020104030203" pitchFamily="2" charset="-79"/>
              <a:cs typeface="Aharoni" panose="02010803020104030203" pitchFamily="2" charset="-79"/>
            </a:endParaRPr>
          </a:p>
        </p:txBody>
      </p:sp>
      <p:graphicFrame>
        <p:nvGraphicFramePr>
          <p:cNvPr id="5" name="Diagram 4">
            <a:extLst>
              <a:ext uri="{FF2B5EF4-FFF2-40B4-BE49-F238E27FC236}">
                <a16:creationId xmlns:a16="http://schemas.microsoft.com/office/drawing/2014/main" id="{A391E59F-618B-404C-97B3-96389D82843B}"/>
              </a:ext>
            </a:extLst>
          </p:cNvPr>
          <p:cNvGraphicFramePr/>
          <p:nvPr/>
        </p:nvGraphicFramePr>
        <p:xfrm>
          <a:off x="203771" y="946065"/>
          <a:ext cx="11784458" cy="5681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9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C8B8ECC-3478-450B-8AB0-827DEB7CF579}"/>
              </a:ext>
            </a:extLst>
          </p:cNvPr>
          <p:cNvSpPr/>
          <p:nvPr/>
        </p:nvSpPr>
        <p:spPr>
          <a:xfrm rot="19840239">
            <a:off x="-609972" y="-1249992"/>
            <a:ext cx="12097062" cy="64654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effectLst>
                <a:glow rad="127000">
                  <a:srgbClr val="92D050"/>
                </a:glow>
              </a:effectLst>
            </a:endParaRPr>
          </a:p>
        </p:txBody>
      </p:sp>
      <p:grpSp>
        <p:nvGrpSpPr>
          <p:cNvPr id="18" name="Group 17">
            <a:extLst>
              <a:ext uri="{FF2B5EF4-FFF2-40B4-BE49-F238E27FC236}">
                <a16:creationId xmlns:a16="http://schemas.microsoft.com/office/drawing/2014/main" id="{C198BD9A-43CD-438A-BBD3-F5CC6E66C20A}"/>
              </a:ext>
            </a:extLst>
          </p:cNvPr>
          <p:cNvGrpSpPr/>
          <p:nvPr/>
        </p:nvGrpSpPr>
        <p:grpSpPr>
          <a:xfrm>
            <a:off x="4497875" y="-329269"/>
            <a:ext cx="11390617" cy="6441367"/>
            <a:chOff x="1333667" y="-609979"/>
            <a:chExt cx="11390617" cy="6441367"/>
          </a:xfrm>
          <a:blipFill>
            <a:blip r:embed="rId3">
              <a:extLst>
                <a:ext uri="{837473B0-CC2E-450A-ABE3-18F120FF3D39}">
                  <a1611:picAttrSrcUrl xmlns:a1611="http://schemas.microsoft.com/office/drawing/2016/11/main" r:id="rId4"/>
                </a:ext>
              </a:extLst>
            </a:blip>
            <a:stretch>
              <a:fillRect/>
            </a:stretch>
          </a:blipFill>
        </p:grpSpPr>
        <p:sp>
          <p:nvSpPr>
            <p:cNvPr id="17" name="Rectangle 16">
              <a:extLst>
                <a:ext uri="{FF2B5EF4-FFF2-40B4-BE49-F238E27FC236}">
                  <a16:creationId xmlns:a16="http://schemas.microsoft.com/office/drawing/2014/main" id="{3DBD7CC4-7F00-4205-BD12-0A3C8CFA1742}"/>
                </a:ext>
              </a:extLst>
            </p:cNvPr>
            <p:cNvSpPr/>
            <p:nvPr/>
          </p:nvSpPr>
          <p:spPr>
            <a:xfrm rot="19876870">
              <a:off x="4926199" y="3375865"/>
              <a:ext cx="7798085" cy="24555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10D10BE1-1484-41EF-B659-D1169214AF27}"/>
                </a:ext>
              </a:extLst>
            </p:cNvPr>
            <p:cNvSpPr/>
            <p:nvPr/>
          </p:nvSpPr>
          <p:spPr>
            <a:xfrm rot="19837098">
              <a:off x="1333667" y="-609979"/>
              <a:ext cx="7798085" cy="24555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C8595C23-C8B1-484E-A23E-607AEE910BA7}"/>
                </a:ext>
              </a:extLst>
            </p:cNvPr>
            <p:cNvSpPr/>
            <p:nvPr/>
          </p:nvSpPr>
          <p:spPr>
            <a:xfrm rot="19851545">
              <a:off x="3134676" y="1343059"/>
              <a:ext cx="7798085" cy="24555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Box 19">
            <a:extLst>
              <a:ext uri="{FF2B5EF4-FFF2-40B4-BE49-F238E27FC236}">
                <a16:creationId xmlns:a16="http://schemas.microsoft.com/office/drawing/2014/main" id="{0725E591-B5B2-41FD-B813-2509626BEA07}"/>
              </a:ext>
            </a:extLst>
          </p:cNvPr>
          <p:cNvSpPr txBox="1"/>
          <p:nvPr/>
        </p:nvSpPr>
        <p:spPr>
          <a:xfrm>
            <a:off x="123301" y="2272089"/>
            <a:ext cx="5135526" cy="4247317"/>
          </a:xfrm>
          <a:prstGeom prst="rect">
            <a:avLst/>
          </a:prstGeom>
          <a:noFill/>
        </p:spPr>
        <p:txBody>
          <a:bodyPr wrap="square" rtlCol="0">
            <a:spAutoFit/>
          </a:bodyPr>
          <a:lstStyle/>
          <a:p>
            <a:r>
              <a:rPr lang="en-IN" sz="5000" dirty="0">
                <a:effectLst>
                  <a:glow rad="127000">
                    <a:srgbClr val="00B0F0"/>
                  </a:glow>
                </a:effectLst>
              </a:rPr>
              <a:t>UNDERSTANDING</a:t>
            </a:r>
          </a:p>
          <a:p>
            <a:r>
              <a:rPr lang="en-IN" sz="5000" dirty="0">
                <a:effectLst>
                  <a:glow rad="127000">
                    <a:srgbClr val="00B0F0"/>
                  </a:glow>
                </a:effectLst>
              </a:rPr>
              <a:t>THE SCRAMBLE WORD GAME</a:t>
            </a:r>
          </a:p>
          <a:p>
            <a:endParaRPr lang="en-IN" sz="2000" dirty="0">
              <a:effectLst>
                <a:glow rad="127000">
                  <a:srgbClr val="00B0F0"/>
                </a:glow>
              </a:effectLst>
            </a:endParaRPr>
          </a:p>
          <a:p>
            <a:endParaRPr lang="en-IN" sz="2000" dirty="0">
              <a:effectLst>
                <a:glow rad="127000">
                  <a:srgbClr val="00B0F0"/>
                </a:glow>
              </a:effectLst>
            </a:endParaRPr>
          </a:p>
          <a:p>
            <a:endParaRPr lang="en-IN" sz="2000" dirty="0">
              <a:effectLst>
                <a:glow rad="127000">
                  <a:srgbClr val="00B0F0"/>
                </a:glow>
              </a:effectLst>
            </a:endParaRPr>
          </a:p>
          <a:p>
            <a:r>
              <a:rPr lang="en-US" sz="2000" dirty="0">
                <a:effectLst>
                  <a:glow rad="127000">
                    <a:srgbClr val="00B0F0"/>
                  </a:glow>
                </a:effectLst>
              </a:rPr>
              <a:t>An analysis of the C program and its components</a:t>
            </a:r>
            <a:endParaRPr lang="en-IN" sz="2000" dirty="0">
              <a:effectLst>
                <a:glow rad="127000">
                  <a:srgbClr val="00B0F0"/>
                </a:glow>
              </a:effectLst>
            </a:endParaRPr>
          </a:p>
          <a:p>
            <a:endParaRPr lang="en-IN" sz="2000" dirty="0">
              <a:effectLst>
                <a:glow rad="127000">
                  <a:srgbClr val="00B0F0"/>
                </a:glow>
              </a:effectLst>
            </a:endParaRPr>
          </a:p>
        </p:txBody>
      </p:sp>
    </p:spTree>
    <p:extLst>
      <p:ext uri="{BB962C8B-B14F-4D97-AF65-F5344CB8AC3E}">
        <p14:creationId xmlns:p14="http://schemas.microsoft.com/office/powerpoint/2010/main" val="246802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787D7DC-E0C3-49ED-9AB5-2BB936D8ECC4}"/>
              </a:ext>
            </a:extLst>
          </p:cNvPr>
          <p:cNvGraphicFramePr/>
          <p:nvPr>
            <p:extLst>
              <p:ext uri="{D42A27DB-BD31-4B8C-83A1-F6EECF244321}">
                <p14:modId xmlns:p14="http://schemas.microsoft.com/office/powerpoint/2010/main" val="3985446310"/>
              </p:ext>
            </p:extLst>
          </p:nvPr>
        </p:nvGraphicFramePr>
        <p:xfrm>
          <a:off x="-2260601" y="1509602"/>
          <a:ext cx="12453115" cy="4167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E913F18F-FB9D-4D8F-8A9C-32118F05971A}"/>
              </a:ext>
            </a:extLst>
          </p:cNvPr>
          <p:cNvSpPr>
            <a:spLocks noGrp="1"/>
          </p:cNvSpPr>
          <p:nvPr>
            <p:ph type="title"/>
          </p:nvPr>
        </p:nvSpPr>
        <p:spPr>
          <a:xfrm>
            <a:off x="334591" y="274228"/>
            <a:ext cx="11116418" cy="1235374"/>
          </a:xfrm>
          <a:noFill/>
        </p:spPr>
        <p:txBody>
          <a:bodyPr>
            <a:normAutofit/>
          </a:bodyPr>
          <a:lstStyle/>
          <a:p>
            <a:pPr algn="ctr"/>
            <a:r>
              <a:rPr lang="en-IN" dirty="0">
                <a:ln>
                  <a:solidFill>
                    <a:schemeClr val="lt1">
                      <a:hueOff val="0"/>
                      <a:satOff val="0"/>
                      <a:lumOff val="0"/>
                    </a:schemeClr>
                  </a:solidFill>
                </a:ln>
                <a:solidFill>
                  <a:schemeClr val="tx1"/>
                </a:solidFill>
                <a:effectLst>
                  <a:glow rad="127000">
                    <a:schemeClr val="bg1"/>
                  </a:glow>
                </a:effectLst>
                <a:latin typeface="Aharoni" panose="02010803020104030203" pitchFamily="2" charset="-79"/>
                <a:cs typeface="Aharoni" panose="02010803020104030203" pitchFamily="2" charset="-79"/>
              </a:rPr>
              <a:t>Functionalities used in The Scramble game</a:t>
            </a:r>
          </a:p>
        </p:txBody>
      </p:sp>
    </p:spTree>
    <p:extLst>
      <p:ext uri="{BB962C8B-B14F-4D97-AF65-F5344CB8AC3E}">
        <p14:creationId xmlns:p14="http://schemas.microsoft.com/office/powerpoint/2010/main" val="370961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679340-7283-485A-B85B-AF5AC0341279}"/>
              </a:ext>
            </a:extLst>
          </p:cNvPr>
          <p:cNvPicPr>
            <a:picLocks noChangeAspect="1"/>
          </p:cNvPicPr>
          <p:nvPr/>
        </p:nvPicPr>
        <p:blipFill>
          <a:blip r:embed="rId2"/>
          <a:stretch>
            <a:fillRect/>
          </a:stretch>
        </p:blipFill>
        <p:spPr>
          <a:xfrm>
            <a:off x="2685055" y="1093862"/>
            <a:ext cx="6821889" cy="2590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23EFB746-209A-4CAA-A676-83A6AE109C81}"/>
              </a:ext>
            </a:extLst>
          </p:cNvPr>
          <p:cNvSpPr txBox="1"/>
          <p:nvPr/>
        </p:nvSpPr>
        <p:spPr>
          <a:xfrm>
            <a:off x="2095928" y="184935"/>
            <a:ext cx="8239874" cy="646331"/>
          </a:xfrm>
          <a:prstGeom prst="rect">
            <a:avLst/>
          </a:prstGeom>
          <a:noFill/>
        </p:spPr>
        <p:txBody>
          <a:bodyPr wrap="square" rtlCol="0">
            <a:spAutoFit/>
          </a:bodyPr>
          <a:lstStyle/>
          <a:p>
            <a:pPr algn="ctr"/>
            <a:r>
              <a:rPr lang="en-US" sz="3600" dirty="0">
                <a:ln>
                  <a:solidFill>
                    <a:schemeClr val="lt1">
                      <a:hueOff val="0"/>
                      <a:satOff val="0"/>
                      <a:lumOff val="0"/>
                    </a:schemeClr>
                  </a:solidFill>
                </a:ln>
                <a:effectLst>
                  <a:glow rad="127000">
                    <a:schemeClr val="bg1"/>
                  </a:glow>
                </a:effectLst>
                <a:latin typeface="Aharoni" panose="02010803020104030203" pitchFamily="2" charset="-79"/>
                <a:cs typeface="Aharoni" panose="02010803020104030203" pitchFamily="2" charset="-79"/>
              </a:rPr>
              <a:t>Header Files </a:t>
            </a:r>
            <a:endParaRPr lang="en-IN" sz="3600" dirty="0">
              <a:ln>
                <a:solidFill>
                  <a:schemeClr val="lt1">
                    <a:hueOff val="0"/>
                    <a:satOff val="0"/>
                    <a:lumOff val="0"/>
                  </a:schemeClr>
                </a:solidFill>
              </a:ln>
              <a:effectLst>
                <a:glow rad="127000">
                  <a:schemeClr val="bg1"/>
                </a:glow>
              </a:effectLst>
              <a:latin typeface="Aharoni" panose="02010803020104030203" pitchFamily="2" charset="-79"/>
              <a:cs typeface="Aharoni" panose="02010803020104030203" pitchFamily="2" charset="-79"/>
            </a:endParaRPr>
          </a:p>
        </p:txBody>
      </p:sp>
      <p:graphicFrame>
        <p:nvGraphicFramePr>
          <p:cNvPr id="7" name="Diagram 6">
            <a:extLst>
              <a:ext uri="{FF2B5EF4-FFF2-40B4-BE49-F238E27FC236}">
                <a16:creationId xmlns:a16="http://schemas.microsoft.com/office/drawing/2014/main" id="{C0132A0E-B84D-4D7F-8677-2AA0620B04A9}"/>
              </a:ext>
            </a:extLst>
          </p:cNvPr>
          <p:cNvGraphicFramePr/>
          <p:nvPr>
            <p:extLst>
              <p:ext uri="{D42A27DB-BD31-4B8C-83A1-F6EECF244321}">
                <p14:modId xmlns:p14="http://schemas.microsoft.com/office/powerpoint/2010/main" val="205495530"/>
              </p:ext>
            </p:extLst>
          </p:nvPr>
        </p:nvGraphicFramePr>
        <p:xfrm>
          <a:off x="2519916" y="4465674"/>
          <a:ext cx="7479534" cy="1235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250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9A2172-48BA-4EE4-928D-38F4643264D7}"/>
              </a:ext>
            </a:extLst>
          </p:cNvPr>
          <p:cNvPicPr>
            <a:picLocks noChangeAspect="1"/>
          </p:cNvPicPr>
          <p:nvPr/>
        </p:nvPicPr>
        <p:blipFill>
          <a:blip r:embed="rId2"/>
          <a:stretch>
            <a:fillRect/>
          </a:stretch>
        </p:blipFill>
        <p:spPr>
          <a:xfrm>
            <a:off x="1156559" y="1306966"/>
            <a:ext cx="8475210" cy="1787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7791B74D-5812-4312-92A7-32E30D6DB440}"/>
              </a:ext>
            </a:extLst>
          </p:cNvPr>
          <p:cNvSpPr txBox="1"/>
          <p:nvPr/>
        </p:nvSpPr>
        <p:spPr>
          <a:xfrm>
            <a:off x="1592494" y="205483"/>
            <a:ext cx="9041259" cy="646331"/>
          </a:xfrm>
          <a:prstGeom prst="rect">
            <a:avLst/>
          </a:prstGeom>
          <a:noFill/>
          <a:effectLst>
            <a:glow rad="127000">
              <a:srgbClr val="FFFF00"/>
            </a:glow>
          </a:effectLst>
        </p:spPr>
        <p:txBody>
          <a:bodyPr wrap="square" rtlCol="0">
            <a:spAutoFit/>
          </a:bodyPr>
          <a:lstStyle/>
          <a:p>
            <a:pPr algn="ctr"/>
            <a:r>
              <a:rPr lang="en-US" sz="3600" dirty="0">
                <a:ln>
                  <a:solidFill>
                    <a:schemeClr val="lt1">
                      <a:hueOff val="0"/>
                      <a:satOff val="0"/>
                      <a:lumOff val="0"/>
                    </a:schemeClr>
                  </a:solidFill>
                </a:ln>
                <a:effectLst>
                  <a:glow rad="127000">
                    <a:schemeClr val="bg1"/>
                  </a:glow>
                </a:effectLst>
                <a:latin typeface="Aharoni" panose="02010803020104030203" pitchFamily="2" charset="-79"/>
                <a:cs typeface="Aharoni" panose="02010803020104030203" pitchFamily="2" charset="-79"/>
              </a:rPr>
              <a:t>Constants Declaration</a:t>
            </a:r>
            <a:endParaRPr lang="en-IN" sz="3600" dirty="0">
              <a:ln>
                <a:solidFill>
                  <a:schemeClr val="lt1">
                    <a:hueOff val="0"/>
                    <a:satOff val="0"/>
                    <a:lumOff val="0"/>
                  </a:schemeClr>
                </a:solidFill>
              </a:ln>
              <a:effectLst>
                <a:glow rad="127000">
                  <a:schemeClr val="bg1"/>
                </a:glow>
              </a:effectLst>
              <a:latin typeface="Aharoni" panose="02010803020104030203" pitchFamily="2" charset="-79"/>
              <a:cs typeface="Aharoni" panose="02010803020104030203" pitchFamily="2" charset="-79"/>
            </a:endParaRPr>
          </a:p>
        </p:txBody>
      </p:sp>
      <p:graphicFrame>
        <p:nvGraphicFramePr>
          <p:cNvPr id="3" name="Diagram 2">
            <a:extLst>
              <a:ext uri="{FF2B5EF4-FFF2-40B4-BE49-F238E27FC236}">
                <a16:creationId xmlns:a16="http://schemas.microsoft.com/office/drawing/2014/main" id="{3C52B341-AE63-4879-9EED-39409E625156}"/>
              </a:ext>
            </a:extLst>
          </p:cNvPr>
          <p:cNvGraphicFramePr/>
          <p:nvPr>
            <p:extLst>
              <p:ext uri="{D42A27DB-BD31-4B8C-83A1-F6EECF244321}">
                <p14:modId xmlns:p14="http://schemas.microsoft.com/office/powerpoint/2010/main" val="265810609"/>
              </p:ext>
            </p:extLst>
          </p:nvPr>
        </p:nvGraphicFramePr>
        <p:xfrm>
          <a:off x="1156559" y="4051007"/>
          <a:ext cx="9338067" cy="1500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312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484B46-9305-4F07-82CC-0B8803410A32}"/>
              </a:ext>
            </a:extLst>
          </p:cNvPr>
          <p:cNvPicPr>
            <a:picLocks noChangeAspect="1"/>
          </p:cNvPicPr>
          <p:nvPr/>
        </p:nvPicPr>
        <p:blipFill>
          <a:blip r:embed="rId2"/>
          <a:stretch>
            <a:fillRect/>
          </a:stretch>
        </p:blipFill>
        <p:spPr>
          <a:xfrm>
            <a:off x="233916" y="879020"/>
            <a:ext cx="5862084" cy="5866036"/>
          </a:xfrm>
          <a:prstGeom prst="rect">
            <a:avLst/>
          </a:prstGeom>
          <a:ln>
            <a:noFill/>
          </a:ln>
          <a:effectLst>
            <a:outerShdw blurRad="292100" dist="139700" dir="2700000" algn="tl" rotWithShape="0">
              <a:srgbClr val="333333">
                <a:alpha val="65000"/>
              </a:srgbClr>
            </a:outerShdw>
          </a:effectLst>
        </p:spPr>
      </p:pic>
      <p:graphicFrame>
        <p:nvGraphicFramePr>
          <p:cNvPr id="3" name="Diagram 2">
            <a:extLst>
              <a:ext uri="{FF2B5EF4-FFF2-40B4-BE49-F238E27FC236}">
                <a16:creationId xmlns:a16="http://schemas.microsoft.com/office/drawing/2014/main" id="{BF840D50-23D3-4E0A-899A-E1C139C74D4E}"/>
              </a:ext>
            </a:extLst>
          </p:cNvPr>
          <p:cNvGraphicFramePr/>
          <p:nvPr>
            <p:extLst>
              <p:ext uri="{D42A27DB-BD31-4B8C-83A1-F6EECF244321}">
                <p14:modId xmlns:p14="http://schemas.microsoft.com/office/powerpoint/2010/main" val="584359456"/>
              </p:ext>
            </p:extLst>
          </p:nvPr>
        </p:nvGraphicFramePr>
        <p:xfrm>
          <a:off x="6347637" y="1084060"/>
          <a:ext cx="5457768" cy="438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D28702A9-F814-4536-9FEC-F2A86DEC8739}"/>
              </a:ext>
            </a:extLst>
          </p:cNvPr>
          <p:cNvSpPr>
            <a:spLocks noGrp="1"/>
          </p:cNvSpPr>
          <p:nvPr>
            <p:ph type="title"/>
          </p:nvPr>
        </p:nvSpPr>
        <p:spPr>
          <a:xfrm>
            <a:off x="1797666" y="173255"/>
            <a:ext cx="8596668" cy="770021"/>
          </a:xfrm>
        </p:spPr>
        <p:txBody>
          <a:bodyPr>
            <a:normAutofit fontScale="90000"/>
          </a:bodyPr>
          <a:lstStyle/>
          <a:p>
            <a:pPr algn="ctr"/>
            <a:r>
              <a:rPr lang="en-US" dirty="0">
                <a:ln>
                  <a:solidFill>
                    <a:schemeClr val="lt1">
                      <a:hueOff val="0"/>
                      <a:satOff val="0"/>
                      <a:lumOff val="0"/>
                    </a:schemeClr>
                  </a:solidFill>
                </a:ln>
                <a:solidFill>
                  <a:schemeClr val="tx1"/>
                </a:solidFill>
                <a:effectLst>
                  <a:glow rad="127000">
                    <a:schemeClr val="bg1"/>
                  </a:glow>
                </a:effectLst>
                <a:latin typeface="Aharoni" panose="02010803020104030203" pitchFamily="2" charset="-79"/>
                <a:cs typeface="Aharoni" panose="02010803020104030203" pitchFamily="2" charset="-79"/>
              </a:rPr>
              <a:t>F</a:t>
            </a:r>
            <a:r>
              <a:rPr lang="en-US" sz="3600" dirty="0">
                <a:ln>
                  <a:solidFill>
                    <a:schemeClr val="lt1">
                      <a:hueOff val="0"/>
                      <a:satOff val="0"/>
                      <a:lumOff val="0"/>
                    </a:schemeClr>
                  </a:solidFill>
                </a:ln>
                <a:solidFill>
                  <a:schemeClr val="tx1"/>
                </a:solidFill>
                <a:effectLst>
                  <a:glow rad="127000">
                    <a:schemeClr val="bg1"/>
                  </a:glow>
                </a:effectLst>
                <a:latin typeface="Aharoni" panose="02010803020104030203" pitchFamily="2" charset="-79"/>
                <a:cs typeface="Aharoni" panose="02010803020104030203" pitchFamily="2" charset="-79"/>
              </a:rPr>
              <a:t>unction : scrambleWord</a:t>
            </a:r>
            <a:br>
              <a:rPr lang="en-IN" sz="3600" dirty="0">
                <a:ln>
                  <a:solidFill>
                    <a:schemeClr val="lt1">
                      <a:hueOff val="0"/>
                      <a:satOff val="0"/>
                      <a:lumOff val="0"/>
                    </a:schemeClr>
                  </a:solidFill>
                </a:ln>
                <a:solidFill>
                  <a:schemeClr val="bg1"/>
                </a:solidFill>
                <a:effectLst>
                  <a:glow rad="127000">
                    <a:schemeClr val="tx1"/>
                  </a:glow>
                </a:effectLst>
                <a:latin typeface="Aharoni" panose="02010803020104030203" pitchFamily="2" charset="-79"/>
                <a:cs typeface="Aharoni" panose="02010803020104030203" pitchFamily="2" charset="-79"/>
              </a:rPr>
            </a:br>
            <a:endParaRPr lang="en-IN" dirty="0"/>
          </a:p>
        </p:txBody>
      </p:sp>
    </p:spTree>
    <p:extLst>
      <p:ext uri="{BB962C8B-B14F-4D97-AF65-F5344CB8AC3E}">
        <p14:creationId xmlns:p14="http://schemas.microsoft.com/office/powerpoint/2010/main" val="32410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953CE-25C7-4D66-9786-01B38C8F7EEC}"/>
              </a:ext>
            </a:extLst>
          </p:cNvPr>
          <p:cNvPicPr>
            <a:picLocks noChangeAspect="1"/>
          </p:cNvPicPr>
          <p:nvPr/>
        </p:nvPicPr>
        <p:blipFill>
          <a:blip r:embed="rId2"/>
          <a:stretch>
            <a:fillRect/>
          </a:stretch>
        </p:blipFill>
        <p:spPr>
          <a:xfrm>
            <a:off x="165395" y="707064"/>
            <a:ext cx="6065284" cy="6039573"/>
          </a:xfrm>
          <a:prstGeom prst="rect">
            <a:avLst/>
          </a:prstGeom>
          <a:ln>
            <a:noFill/>
          </a:ln>
          <a:effectLst>
            <a:outerShdw blurRad="292100" dist="139700" dir="2700000" algn="tl" rotWithShape="0">
              <a:srgbClr val="333333">
                <a:alpha val="65000"/>
              </a:srgbClr>
            </a:outerShdw>
          </a:effectLst>
        </p:spPr>
      </p:pic>
      <p:graphicFrame>
        <p:nvGraphicFramePr>
          <p:cNvPr id="4" name="Diagram 3">
            <a:extLst>
              <a:ext uri="{FF2B5EF4-FFF2-40B4-BE49-F238E27FC236}">
                <a16:creationId xmlns:a16="http://schemas.microsoft.com/office/drawing/2014/main" id="{C536D340-5BCC-498F-BBC2-BC31894C7AF1}"/>
              </a:ext>
            </a:extLst>
          </p:cNvPr>
          <p:cNvGraphicFramePr/>
          <p:nvPr>
            <p:extLst>
              <p:ext uri="{D42A27DB-BD31-4B8C-83A1-F6EECF244321}">
                <p14:modId xmlns:p14="http://schemas.microsoft.com/office/powerpoint/2010/main" val="3352236778"/>
              </p:ext>
            </p:extLst>
          </p:nvPr>
        </p:nvGraphicFramePr>
        <p:xfrm>
          <a:off x="6517758" y="707064"/>
          <a:ext cx="5508847" cy="55767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E0AE8F4-83CB-4ACF-BD23-AD72CD8E1620}"/>
              </a:ext>
            </a:extLst>
          </p:cNvPr>
          <p:cNvSpPr>
            <a:spLocks noGrp="1"/>
          </p:cNvSpPr>
          <p:nvPr>
            <p:ph type="title"/>
          </p:nvPr>
        </p:nvSpPr>
        <p:spPr>
          <a:xfrm>
            <a:off x="1543607" y="32084"/>
            <a:ext cx="8596668" cy="779574"/>
          </a:xfrm>
        </p:spPr>
        <p:txBody>
          <a:bodyPr/>
          <a:lstStyle/>
          <a:p>
            <a:pPr algn="ctr"/>
            <a:r>
              <a:rPr lang="en-US" dirty="0">
                <a:ln>
                  <a:solidFill>
                    <a:schemeClr val="lt1">
                      <a:hueOff val="0"/>
                      <a:satOff val="0"/>
                      <a:lumOff val="0"/>
                    </a:schemeClr>
                  </a:solidFill>
                </a:ln>
                <a:solidFill>
                  <a:schemeClr val="tx1"/>
                </a:solidFill>
                <a:effectLst>
                  <a:glow rad="127000">
                    <a:schemeClr val="bg1"/>
                  </a:glow>
                </a:effectLst>
                <a:latin typeface="Aharoni" panose="02010803020104030203" pitchFamily="2" charset="-79"/>
                <a:cs typeface="Aharoni" panose="02010803020104030203" pitchFamily="2" charset="-79"/>
              </a:rPr>
              <a:t>F</a:t>
            </a:r>
            <a:r>
              <a:rPr lang="en-US" sz="3600" dirty="0">
                <a:ln>
                  <a:solidFill>
                    <a:schemeClr val="lt1">
                      <a:hueOff val="0"/>
                      <a:satOff val="0"/>
                      <a:lumOff val="0"/>
                    </a:schemeClr>
                  </a:solidFill>
                </a:ln>
                <a:solidFill>
                  <a:schemeClr val="tx1"/>
                </a:solidFill>
                <a:effectLst>
                  <a:glow rad="127000">
                    <a:schemeClr val="bg1"/>
                  </a:glow>
                </a:effectLst>
                <a:latin typeface="Aharoni" panose="02010803020104030203" pitchFamily="2" charset="-79"/>
                <a:cs typeface="Aharoni" panose="02010803020104030203" pitchFamily="2" charset="-79"/>
              </a:rPr>
              <a:t>unction : getPlayerGuess</a:t>
            </a:r>
            <a:endParaRPr lang="en-IN" dirty="0"/>
          </a:p>
        </p:txBody>
      </p:sp>
    </p:spTree>
    <p:extLst>
      <p:ext uri="{BB962C8B-B14F-4D97-AF65-F5344CB8AC3E}">
        <p14:creationId xmlns:p14="http://schemas.microsoft.com/office/powerpoint/2010/main" val="394295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1D61E9-A8BA-446B-AD8F-2C7515BFE5F4}"/>
              </a:ext>
            </a:extLst>
          </p:cNvPr>
          <p:cNvPicPr>
            <a:picLocks noChangeAspect="1"/>
          </p:cNvPicPr>
          <p:nvPr/>
        </p:nvPicPr>
        <p:blipFill>
          <a:blip r:embed="rId2"/>
          <a:stretch>
            <a:fillRect/>
          </a:stretch>
        </p:blipFill>
        <p:spPr>
          <a:xfrm>
            <a:off x="187334" y="202018"/>
            <a:ext cx="6319791" cy="6432697"/>
          </a:xfrm>
          <a:prstGeom prst="rect">
            <a:avLst/>
          </a:prstGeom>
          <a:ln>
            <a:noFill/>
          </a:ln>
          <a:effectLst>
            <a:outerShdw blurRad="292100" dist="139700" dir="2700000" algn="tl" rotWithShape="0">
              <a:srgbClr val="333333">
                <a:alpha val="65000"/>
              </a:srgbClr>
            </a:outerShdw>
          </a:effectLst>
        </p:spPr>
      </p:pic>
      <p:graphicFrame>
        <p:nvGraphicFramePr>
          <p:cNvPr id="3" name="Diagram 2">
            <a:extLst>
              <a:ext uri="{FF2B5EF4-FFF2-40B4-BE49-F238E27FC236}">
                <a16:creationId xmlns:a16="http://schemas.microsoft.com/office/drawing/2014/main" id="{4E5D47C8-F399-448A-913F-E0449C478AAC}"/>
              </a:ext>
            </a:extLst>
          </p:cNvPr>
          <p:cNvGraphicFramePr/>
          <p:nvPr>
            <p:extLst>
              <p:ext uri="{D42A27DB-BD31-4B8C-83A1-F6EECF244321}">
                <p14:modId xmlns:p14="http://schemas.microsoft.com/office/powerpoint/2010/main" val="3227911952"/>
              </p:ext>
            </p:extLst>
          </p:nvPr>
        </p:nvGraphicFramePr>
        <p:xfrm>
          <a:off x="6943060" y="946297"/>
          <a:ext cx="4880345" cy="4136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1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E5C358-2A86-4097-A6A6-778FDBB9D410}"/>
              </a:ext>
            </a:extLst>
          </p:cNvPr>
          <p:cNvSpPr txBox="1"/>
          <p:nvPr/>
        </p:nvSpPr>
        <p:spPr>
          <a:xfrm>
            <a:off x="735687" y="42530"/>
            <a:ext cx="11650894" cy="646331"/>
          </a:xfrm>
          <a:prstGeom prst="rect">
            <a:avLst/>
          </a:prstGeom>
          <a:noFill/>
        </p:spPr>
        <p:txBody>
          <a:bodyPr wrap="square" rtlCol="0">
            <a:spAutoFit/>
          </a:bodyPr>
          <a:lstStyle/>
          <a:p>
            <a:pPr algn="ctr"/>
            <a:r>
              <a:rPr lang="en-US" sz="3600" dirty="0">
                <a:ln>
                  <a:solidFill>
                    <a:schemeClr val="lt1">
                      <a:hueOff val="0"/>
                      <a:satOff val="0"/>
                      <a:lumOff val="0"/>
                    </a:schemeClr>
                  </a:solidFill>
                </a:ln>
                <a:solidFill>
                  <a:schemeClr val="tx1"/>
                </a:solidFill>
                <a:effectLst>
                  <a:glow rad="127000">
                    <a:schemeClr val="bg1"/>
                  </a:glow>
                </a:effectLst>
                <a:latin typeface="Aharoni" panose="02010803020104030203" pitchFamily="2" charset="-79"/>
                <a:cs typeface="Aharoni" panose="02010803020104030203" pitchFamily="2" charset="-79"/>
              </a:rPr>
              <a:t>Main </a:t>
            </a:r>
            <a:r>
              <a:rPr lang="en-US" sz="3600" dirty="0">
                <a:ln>
                  <a:solidFill>
                    <a:schemeClr val="lt1">
                      <a:hueOff val="0"/>
                      <a:satOff val="0"/>
                      <a:lumOff val="0"/>
                    </a:schemeClr>
                  </a:solidFill>
                </a:ln>
                <a:effectLst>
                  <a:glow rad="127000">
                    <a:schemeClr val="bg1"/>
                  </a:glow>
                </a:effectLst>
                <a:latin typeface="Aharoni" panose="02010803020104030203" pitchFamily="2" charset="-79"/>
                <a:cs typeface="Aharoni" panose="02010803020104030203" pitchFamily="2" charset="-79"/>
              </a:rPr>
              <a:t>F</a:t>
            </a:r>
            <a:r>
              <a:rPr lang="en-US" sz="3600" dirty="0">
                <a:ln>
                  <a:solidFill>
                    <a:schemeClr val="lt1">
                      <a:hueOff val="0"/>
                      <a:satOff val="0"/>
                      <a:lumOff val="0"/>
                    </a:schemeClr>
                  </a:solidFill>
                </a:ln>
                <a:solidFill>
                  <a:schemeClr val="tx1"/>
                </a:solidFill>
                <a:effectLst>
                  <a:glow rad="127000">
                    <a:schemeClr val="bg1"/>
                  </a:glow>
                </a:effectLst>
                <a:latin typeface="Aharoni" panose="02010803020104030203" pitchFamily="2" charset="-79"/>
                <a:cs typeface="Aharoni" panose="02010803020104030203" pitchFamily="2" charset="-79"/>
              </a:rPr>
              <a:t>unction</a:t>
            </a:r>
            <a:endParaRPr lang="en-IN" sz="3600" dirty="0">
              <a:ln>
                <a:solidFill>
                  <a:schemeClr val="lt1">
                    <a:hueOff val="0"/>
                    <a:satOff val="0"/>
                    <a:lumOff val="0"/>
                  </a:schemeClr>
                </a:solidFill>
              </a:ln>
              <a:solidFill>
                <a:schemeClr val="bg1"/>
              </a:solidFill>
              <a:effectLst>
                <a:glow rad="127000">
                  <a:schemeClr val="tx1"/>
                </a:glow>
              </a:effectLst>
              <a:latin typeface="Aharoni" panose="02010803020104030203" pitchFamily="2" charset="-79"/>
              <a:cs typeface="Aharoni" panose="02010803020104030203" pitchFamily="2" charset="-79"/>
            </a:endParaRPr>
          </a:p>
        </p:txBody>
      </p:sp>
      <p:pic>
        <p:nvPicPr>
          <p:cNvPr id="9" name="Picture 8">
            <a:extLst>
              <a:ext uri="{FF2B5EF4-FFF2-40B4-BE49-F238E27FC236}">
                <a16:creationId xmlns:a16="http://schemas.microsoft.com/office/drawing/2014/main" id="{614D80FA-1472-43C4-BB09-33A78182303E}"/>
              </a:ext>
            </a:extLst>
          </p:cNvPr>
          <p:cNvPicPr>
            <a:picLocks noChangeAspect="1"/>
          </p:cNvPicPr>
          <p:nvPr/>
        </p:nvPicPr>
        <p:blipFill>
          <a:blip r:embed="rId2"/>
          <a:stretch>
            <a:fillRect/>
          </a:stretch>
        </p:blipFill>
        <p:spPr>
          <a:xfrm>
            <a:off x="211757" y="694451"/>
            <a:ext cx="6562984" cy="5946981"/>
          </a:xfrm>
          <a:prstGeom prst="rect">
            <a:avLst/>
          </a:prstGeom>
        </p:spPr>
      </p:pic>
      <p:graphicFrame>
        <p:nvGraphicFramePr>
          <p:cNvPr id="4" name="Diagram 3">
            <a:extLst>
              <a:ext uri="{FF2B5EF4-FFF2-40B4-BE49-F238E27FC236}">
                <a16:creationId xmlns:a16="http://schemas.microsoft.com/office/drawing/2014/main" id="{ED479B31-795C-4F8B-91AB-36862CA3A558}"/>
              </a:ext>
            </a:extLst>
          </p:cNvPr>
          <p:cNvGraphicFramePr/>
          <p:nvPr>
            <p:extLst>
              <p:ext uri="{D42A27DB-BD31-4B8C-83A1-F6EECF244321}">
                <p14:modId xmlns:p14="http://schemas.microsoft.com/office/powerpoint/2010/main" val="3036489943"/>
              </p:ext>
            </p:extLst>
          </p:nvPr>
        </p:nvGraphicFramePr>
        <p:xfrm>
          <a:off x="6943061" y="871864"/>
          <a:ext cx="4920384" cy="5095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3743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847</TotalTime>
  <Words>1157</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Arial</vt:lpstr>
      <vt:lpstr>Calibri</vt:lpstr>
      <vt:lpstr>Times New Roman</vt:lpstr>
      <vt:lpstr>Trebuchet MS</vt:lpstr>
      <vt:lpstr>Wingdings 3</vt:lpstr>
      <vt:lpstr>Facet</vt:lpstr>
      <vt:lpstr>Programming for Problem solving    G - LOB</vt:lpstr>
      <vt:lpstr>PowerPoint Presentation</vt:lpstr>
      <vt:lpstr>Functionalities used in The Scramble game</vt:lpstr>
      <vt:lpstr>PowerPoint Presentation</vt:lpstr>
      <vt:lpstr>PowerPoint Presentation</vt:lpstr>
      <vt:lpstr>Function : scrambleWord </vt:lpstr>
      <vt:lpstr>Function : getPlayerGuess</vt:lpstr>
      <vt:lpstr>PowerPoint Presentation</vt:lpstr>
      <vt:lpstr>PowerPoint Presentation</vt:lpstr>
      <vt:lpstr>PowerPoint Presentation</vt:lpstr>
      <vt:lpstr>Main : Determining the Winner</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Problem solving    G - LOB</dc:title>
  <dc:creator>Sanjana Suryadevara</dc:creator>
  <cp:lastModifiedBy>Sanjana Suryadevara</cp:lastModifiedBy>
  <cp:revision>36</cp:revision>
  <dcterms:created xsi:type="dcterms:W3CDTF">2024-01-01T14:43:13Z</dcterms:created>
  <dcterms:modified xsi:type="dcterms:W3CDTF">2024-01-04T10:02:16Z</dcterms:modified>
</cp:coreProperties>
</file>