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7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K-Nearest Neighbours (KNN) – Distance Metrics &amp; Feature Scaling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KNN performs better with feature scaling (accuracy improved).</a:t>
            </a:r>
          </a:p>
          <a:p>
            <a:r>
              <a:t>2. Distance metric choice affects classification boundaries.</a:t>
            </a:r>
          </a:p>
          <a:p>
            <a:r>
              <a:t>3. The best k-value depends on the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KNN is intuitive but requires proper preprocessing.</a:t>
            </a:r>
          </a:p>
          <a:p>
            <a:r>
              <a:rPr dirty="0"/>
              <a:t>- Understanding distance metrics and scaling enhances performance.</a:t>
            </a:r>
          </a:p>
          <a:p>
            <a:r>
              <a:rPr dirty="0"/>
              <a:t>- Experiment with k-values and scaling for better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FFF-B677-FE07-4DCB-F589DABC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D14-D764-F73A-DDF5-2EDF03BB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 documentation: https://scikit-learn.org/stable/modules/neighbors.html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Towards Data Science: Articles on KNN and distance metrics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(2019). Hands-On Machine Learning with Scikit-Learn,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TensorFlow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08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K-Nearest </a:t>
            </a:r>
            <a:r>
              <a:rPr dirty="0" err="1"/>
              <a:t>Neighbours</a:t>
            </a:r>
            <a:r>
              <a:rPr dirty="0"/>
              <a:t> is a simple yet powerful classification algorithm.</a:t>
            </a:r>
          </a:p>
          <a:p>
            <a:r>
              <a:rPr dirty="0"/>
              <a:t> Finds the ‘k’ closest data points to a new sample.</a:t>
            </a:r>
          </a:p>
          <a:p>
            <a:r>
              <a:rPr dirty="0"/>
              <a:t> Assigns the most common label among them.</a:t>
            </a:r>
          </a:p>
          <a:p>
            <a:r>
              <a:rPr dirty="0"/>
              <a:t>Works similarly to taking a majority opinion from friends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KNN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KNN operates in three steps:</a:t>
            </a:r>
          </a:p>
          <a:p>
            <a:r>
              <a:rPr dirty="0"/>
              <a:t>1. Compute the distance between the new point and all existing points.</a:t>
            </a:r>
          </a:p>
          <a:p>
            <a:r>
              <a:rPr dirty="0"/>
              <a:t>2. Identify the k closest points based on the distance metric.</a:t>
            </a:r>
          </a:p>
          <a:p>
            <a:r>
              <a:rPr dirty="0"/>
              <a:t>3. </a:t>
            </a:r>
            <a:r>
              <a:t>Assign the most common class label among neighbors.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26A-E351-9157-B228-C7EC53F2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 Sample Dataset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EA113B-7450-0B09-91AA-D7C78BD18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085826"/>
              </p:ext>
            </p:extLst>
          </p:nvPr>
        </p:nvGraphicFramePr>
        <p:xfrm>
          <a:off x="822325" y="1846263"/>
          <a:ext cx="754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599342898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215595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28790521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430178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30525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1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9337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87960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3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96460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4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  <a:endParaRPr lang="en-GB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2770185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3818C7-A497-B231-71E9-C49B8AB2CF2A}"/>
              </a:ext>
            </a:extLst>
          </p:cNvPr>
          <p:cNvSpPr txBox="1"/>
          <p:nvPr/>
        </p:nvSpPr>
        <p:spPr>
          <a:xfrm>
            <a:off x="822960" y="4065814"/>
            <a:ext cx="771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Genre of the movie 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9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977-12EA-A300-68AC-240D598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GB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824E-DE9E-32ED-0CDC-5AD950FD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:</a:t>
            </a:r>
          </a:p>
          <a:p>
            <a:endParaRPr lang="en-US" dirty="0"/>
          </a:p>
          <a:p>
            <a:r>
              <a:rPr lang="en-US" dirty="0"/>
              <a:t>Movie 1 :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8D4D-A5CE-7DFE-0D31-6923B85E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78391"/>
            <a:ext cx="31718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AD100-7BA0-D827-A0B1-68AC0775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788860"/>
            <a:ext cx="3457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378C-E770-C2B4-5F1D-94113CE4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61863"/>
            <a:ext cx="7543801" cy="4023360"/>
          </a:xfrm>
        </p:spPr>
        <p:txBody>
          <a:bodyPr/>
          <a:lstStyle/>
          <a:p>
            <a:r>
              <a:rPr lang="en-US" dirty="0"/>
              <a:t>Movie 2 (Action) 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 3 (Comedy) :  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75568-3898-1382-8BF8-3C838517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93" y="261863"/>
            <a:ext cx="3514725" cy="1370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1075A-9A36-8BFC-2C1B-C969A5D9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65" y="2273543"/>
            <a:ext cx="3552825" cy="1370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6BA7E0-846C-94C8-5913-AF782A820DA5}"/>
              </a:ext>
            </a:extLst>
          </p:cNvPr>
          <p:cNvSpPr txBox="1"/>
          <p:nvPr/>
        </p:nvSpPr>
        <p:spPr>
          <a:xfrm>
            <a:off x="1632857" y="4285223"/>
            <a:ext cx="564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distance is </a:t>
            </a:r>
            <a:r>
              <a:rPr lang="en-US" b="1" dirty="0"/>
              <a:t>5.00</a:t>
            </a:r>
            <a:r>
              <a:rPr lang="en-US" dirty="0"/>
              <a:t> (closest to </a:t>
            </a:r>
            <a:r>
              <a:rPr lang="en-US" b="1" dirty="0"/>
              <a:t>Movie 1, which is Action</a:t>
            </a:r>
            <a:r>
              <a:rPr lang="en-US" dirty="0"/>
              <a:t>). Therefore , Movie 4 is most likely an Action movie.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24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KNN relies on measuring distances between points. Common metrics:</a:t>
            </a:r>
          </a:p>
          <a:p>
            <a:r>
              <a:t>- Euclidean Distance (straight-line distance)</a:t>
            </a:r>
          </a:p>
          <a:p>
            <a:r>
              <a:t>- Manhattan Distance (sum of absolute differences)</a:t>
            </a:r>
          </a:p>
          <a:p>
            <a:r>
              <a:t>- Minkowski Distance (generalized form of both)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Feature Scaling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scaling ensures no feature dominates the classification.</a:t>
            </a:r>
          </a:p>
          <a:p>
            <a:r>
              <a:t>- If features have different scales, KNN may focus on one over the other.</a:t>
            </a:r>
          </a:p>
          <a:p>
            <a:r>
              <a:t>- Example: House prices (sq. footage vs. room count). Scaling balances importance.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KNN (Code Walkthrough)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Generate a dataset.</a:t>
            </a:r>
          </a:p>
          <a:p>
            <a:r>
              <a:t>2. Apply KNN without scaling – observe accuracy.</a:t>
            </a:r>
          </a:p>
          <a:p>
            <a:r>
              <a:t>3. Scale features and compare results.</a:t>
            </a:r>
          </a:p>
          <a:p>
            <a:r>
              <a:t>4. Experiment with different k-values and distance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</TotalTime>
  <Words>421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Calibri</vt:lpstr>
      <vt:lpstr>Calibri Light</vt:lpstr>
      <vt:lpstr>Symbol</vt:lpstr>
      <vt:lpstr>Retrospect</vt:lpstr>
      <vt:lpstr>K-Nearest Neighbours (KNN) – Distance Metrics &amp; Feature Scaling</vt:lpstr>
      <vt:lpstr>What is KNN?</vt:lpstr>
      <vt:lpstr>How KNN Works</vt:lpstr>
      <vt:lpstr>IMDB Sample Dataset</vt:lpstr>
      <vt:lpstr>Calculating Euclidean Distance</vt:lpstr>
      <vt:lpstr>PowerPoint Presentation</vt:lpstr>
      <vt:lpstr>The Role of Distance Metrics</vt:lpstr>
      <vt:lpstr>Why Feature Scaling Matters</vt:lpstr>
      <vt:lpstr>Implementing KNN (Code Walkthrough)</vt:lpstr>
      <vt:lpstr>Key Findings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Abbas Ali Safdar [Student-PECS]</cp:lastModifiedBy>
  <cp:revision>3</cp:revision>
  <dcterms:created xsi:type="dcterms:W3CDTF">2013-01-27T09:14:16Z</dcterms:created>
  <dcterms:modified xsi:type="dcterms:W3CDTF">2025-03-26T17:04:50Z</dcterms:modified>
  <cp:category/>
</cp:coreProperties>
</file>